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5"/>
  </p:notesMasterIdLst>
  <p:sldIdLst>
    <p:sldId id="256" r:id="rId2"/>
    <p:sldId id="257" r:id="rId3"/>
    <p:sldId id="260" r:id="rId4"/>
  </p:sldIdLst>
  <p:sldSz cx="9144000" cy="11704638"/>
  <p:notesSz cx="11704638" cy="9144000"/>
  <p:embeddedFontLst>
    <p:embeddedFont>
      <p:font typeface="Noto Sans CJK KR Bold" panose="020B0800000000000000" pitchFamily="34" charset="-127"/>
      <p:bold r:id="rId6"/>
    </p:embeddedFont>
    <p:embeddedFont>
      <p:font typeface="Noto Sans" panose="020B0502040504020204" pitchFamily="34" charset="0"/>
      <p:regular r:id="rId7"/>
      <p:bold r:id="rId8"/>
    </p:embeddedFont>
  </p:embeddedFontLst>
  <p:custDataLst>
    <p:tags r:id="rId9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4" d="100"/>
          <a:sy n="94" d="100"/>
        </p:scale>
        <p:origin x="299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viewProps" Target="viewProps.xml"/><Relationship Id="rId5" Type="http://schemas.openxmlformats.org/officeDocument/2006/relationships/notesMaster" Target="notesMasters/notesMaster1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Noto Sans" panose="020B0502040504020204" pitchFamily="34" charset="0"/>
              </a:defRPr>
            </a:lvl1pPr>
          </a:lstStyle>
          <a:p>
            <a:endParaRPr lang="en-US" dirty="0">
              <a:ea typeface="Noto Sans" panose="020B0502040504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Noto Sans" panose="020B0502040504020204" pitchFamily="34" charset="0"/>
              </a:defRPr>
            </a:lvl1pPr>
          </a:lstStyle>
          <a:p>
            <a:fld id="{5282F153-3F37-0F45-9E97-73ACFA13230C}" type="datetimeFigureOut">
              <a:rPr lang="en-US" smtClean="0">
                <a:ea typeface="Noto Sans" panose="020B0502040504020204" pitchFamily="34" charset="0"/>
              </a:rPr>
              <a:pPr/>
              <a:t>3/6/2025</a:t>
            </a:fld>
            <a:endParaRPr lang="en-US" dirty="0">
              <a:ea typeface="Noto Sans" panose="020B0502040504020204" pitchFamily="34" charset="0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Noto Sans" panose="020B0502040504020204" pitchFamily="34" charset="0"/>
              </a:defRPr>
            </a:lvl1pPr>
          </a:lstStyle>
          <a:p>
            <a:endParaRPr lang="en-US" dirty="0">
              <a:ea typeface="Noto Sans" panose="020B0502040504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Noto Sans" panose="020B0502040504020204" pitchFamily="34" charset="0"/>
              </a:defRPr>
            </a:lvl1pPr>
          </a:lstStyle>
          <a:p>
            <a:fld id="{CE5E9CC1-C706-0F49-92D6-E571CC5EEA8F}" type="slidenum">
              <a:rPr lang="en-US" smtClean="0">
                <a:ea typeface="Noto Sans" panose="020B0502040504020204" pitchFamily="34" charset="0"/>
              </a:rPr>
              <a:pPr/>
              <a:t>‹#›</a:t>
            </a:fld>
            <a:endParaRPr lang="en-US" dirty="0">
              <a:ea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Noto Sans" panose="020B0502040504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Noto Sans" panose="020B0502040504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Noto Sans" panose="020B0502040504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Noto Sans" panose="020B0502040504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Noto Sans" panose="020B0502040504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24088" y="1143000"/>
            <a:ext cx="24098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Noto Sans" panose="020B050204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ea typeface="Noto Sans" panose="020B0502040504020204" pitchFamily="34" charset="0"/>
              </a:rPr>
              <a:t>1</a:t>
            </a:fld>
            <a:endParaRPr lang="en-US" dirty="0">
              <a:ea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24088" y="1143000"/>
            <a:ext cx="24098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Noto Sans" panose="020B050204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ea typeface="Noto Sans" panose="020B0502040504020204" pitchFamily="34" charset="0"/>
              </a:rPr>
              <a:t>2</a:t>
            </a:fld>
            <a:endParaRPr lang="en-US" dirty="0">
              <a:ea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24088" y="1143000"/>
            <a:ext cx="24098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Noto Sans" panose="020B050204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ea typeface="Noto Sans" panose="020B0502040504020204" pitchFamily="34" charset="0"/>
              </a:rPr>
              <a:t>3</a:t>
            </a:fld>
            <a:endParaRPr lang="en-US" dirty="0">
              <a:ea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coreexpo@naver.com" TargetMode="External"/><Relationship Id="rId5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48360" y="3010519"/>
            <a:ext cx="7447280" cy="53978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000" kern="0" spc="-148" dirty="0" err="1">
                <a:solidFill>
                  <a:srgbClr val="00CFF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OTOmniGothicLA" pitchFamily="34" charset="-120"/>
              </a:rPr>
              <a:t>소상공인을</a:t>
            </a:r>
            <a:r>
              <a:rPr lang="en-US" sz="4000" kern="0" spc="-148" dirty="0">
                <a:solidFill>
                  <a:srgbClr val="00CFF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OTOmniGothicLA" pitchFamily="34" charset="-120"/>
              </a:rPr>
              <a:t> </a:t>
            </a:r>
            <a:r>
              <a:rPr lang="en-US" sz="4000" kern="0" spc="-148" dirty="0" err="1">
                <a:solidFill>
                  <a:srgbClr val="00CFF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OTOmniGothicLA" pitchFamily="34" charset="-120"/>
              </a:rPr>
              <a:t>위한</a:t>
            </a:r>
            <a:r>
              <a:rPr lang="en-US" sz="4000" kern="0" spc="-148" dirty="0">
                <a:solidFill>
                  <a:srgbClr val="00CFF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OTOmniGothicLA" pitchFamily="34" charset="-120"/>
              </a:rPr>
              <a:t> </a:t>
            </a:r>
            <a:r>
              <a:rPr lang="en-US" sz="4000" kern="0" spc="-148" dirty="0" err="1">
                <a:solidFill>
                  <a:srgbClr val="00CFF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OTOmniGothicLA" pitchFamily="34" charset="-120"/>
              </a:rPr>
              <a:t>지역광고</a:t>
            </a:r>
            <a:r>
              <a:rPr lang="en-US" sz="4000" kern="0" spc="-148" dirty="0">
                <a:solidFill>
                  <a:srgbClr val="00CFF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OTOmniGothicLA" pitchFamily="34" charset="-120"/>
              </a:rPr>
              <a:t> TV </a:t>
            </a:r>
            <a:r>
              <a:rPr lang="en-US" sz="4000" kern="0" spc="-148" dirty="0" err="1">
                <a:solidFill>
                  <a:srgbClr val="00CFF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OTOmniGothicLA" pitchFamily="34" charset="-120"/>
              </a:rPr>
              <a:t>플랫폼</a:t>
            </a:r>
            <a:endParaRPr lang="en-US" sz="4000" dirty="0">
              <a:latin typeface="Noto Sans" panose="020B0502040504020204" pitchFamily="34" charset="0"/>
              <a:ea typeface="Noto Sans" panose="020B0502040504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2389584" y="9845040"/>
            <a:ext cx="4364688" cy="10885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6000" kern="0" spc="-152" dirty="0">
                <a:solidFill>
                  <a:srgbClr val="333333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OTOmniGothicHA" pitchFamily="34" charset="-120"/>
              </a:rPr>
              <a:t>- TV</a:t>
            </a:r>
            <a:r>
              <a:rPr lang="ko-KR" altLang="en-US" sz="6000" kern="0" spc="-152" dirty="0" err="1">
                <a:solidFill>
                  <a:srgbClr val="333333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OTOmniGothicHA" pitchFamily="34" charset="-120"/>
              </a:rPr>
              <a:t>애드</a:t>
            </a:r>
            <a:r>
              <a:rPr lang="en-US" sz="6000" kern="0" spc="-152" dirty="0">
                <a:solidFill>
                  <a:srgbClr val="333333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OTOmniGothicHA" pitchFamily="34" charset="-120"/>
              </a:rPr>
              <a:t> -</a:t>
            </a:r>
            <a:endParaRPr lang="en-US" sz="6000" dirty="0">
              <a:latin typeface="Noto Sans" panose="020B0502040504020204" pitchFamily="34" charset="0"/>
              <a:ea typeface="Noto Sans" panose="020B0502040504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386080" y="4592320"/>
            <a:ext cx="8270240" cy="30479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altLang="ko-KR" sz="8000" kern="0" spc="-152" dirty="0" err="1">
                <a:solidFill>
                  <a:srgbClr val="333333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OTOmniGothicHA" pitchFamily="34" charset="-120"/>
              </a:rPr>
              <a:t>무료</a:t>
            </a:r>
            <a:r>
              <a:rPr lang="en-US" altLang="ko-KR" sz="8000" kern="0" spc="-152" dirty="0">
                <a:solidFill>
                  <a:srgbClr val="333333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OTOmniGothicHA" pitchFamily="34" charset="-120"/>
              </a:rPr>
              <a:t> </a:t>
            </a:r>
            <a:r>
              <a:rPr lang="en-US" altLang="ko-KR" sz="8000" kern="0" spc="-152" dirty="0" err="1">
                <a:solidFill>
                  <a:srgbClr val="333333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OTOmniGothicHA" pitchFamily="34" charset="-120"/>
              </a:rPr>
              <a:t>광고</a:t>
            </a:r>
            <a:r>
              <a:rPr lang="en-US" altLang="ko-KR" sz="8000" kern="0" spc="-152" dirty="0">
                <a:solidFill>
                  <a:srgbClr val="333333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OTOmniGothicHA" pitchFamily="34" charset="-120"/>
              </a:rPr>
              <a:t> </a:t>
            </a:r>
            <a:r>
              <a:rPr lang="en-US" altLang="ko-KR" sz="8000" kern="0" spc="-152" dirty="0" err="1">
                <a:solidFill>
                  <a:srgbClr val="333333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OTOmniGothicHA" pitchFamily="34" charset="-120"/>
              </a:rPr>
              <a:t>영상</a:t>
            </a:r>
            <a:r>
              <a:rPr lang="en-US" altLang="ko-KR" sz="8000" kern="0" spc="-152" dirty="0">
                <a:solidFill>
                  <a:srgbClr val="333333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OTOmniGothicHA" pitchFamily="34" charset="-120"/>
              </a:rPr>
              <a:t> </a:t>
            </a:r>
          </a:p>
          <a:p>
            <a:pPr marL="0" indent="0" algn="ctr">
              <a:buNone/>
            </a:pPr>
            <a:r>
              <a:rPr lang="en-US" altLang="ko-KR" sz="8000" kern="0" spc="-152" dirty="0" err="1">
                <a:solidFill>
                  <a:srgbClr val="333333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OTOmniGothicHA" pitchFamily="34" charset="-120"/>
              </a:rPr>
              <a:t>제작</a:t>
            </a:r>
            <a:r>
              <a:rPr lang="en-US" altLang="ko-KR" sz="8000" kern="0" spc="-152" dirty="0">
                <a:solidFill>
                  <a:srgbClr val="333333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OTOmniGothicHA" pitchFamily="34" charset="-120"/>
              </a:rPr>
              <a:t> </a:t>
            </a:r>
            <a:r>
              <a:rPr lang="en-US" altLang="ko-KR" sz="8000" kern="0" spc="-152" dirty="0" err="1">
                <a:solidFill>
                  <a:srgbClr val="333333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OTOmniGothicHA" pitchFamily="34" charset="-120"/>
              </a:rPr>
              <a:t>신청서</a:t>
            </a:r>
            <a:endParaRPr lang="en-US" sz="8000" dirty="0">
              <a:latin typeface="Noto Sans" panose="020B0502040504020204" pitchFamily="34" charset="0"/>
              <a:ea typeface="Noto Sans" panose="020B0502040504020204" pitchFamily="34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92967"/>
            <a:ext cx="9132999" cy="311325"/>
          </a:xfrm>
          <a:prstGeom prst="rect">
            <a:avLst/>
          </a:prstGeom>
        </p:spPr>
      </p:pic>
      <p:pic>
        <p:nvPicPr>
          <p:cNvPr id="10" name="Image 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155680"/>
            <a:ext cx="9144000" cy="548640"/>
          </a:xfrm>
          <a:prstGeom prst="rect">
            <a:avLst/>
          </a:prstGeom>
        </p:spPr>
      </p:pic>
      <p:pic>
        <p:nvPicPr>
          <p:cNvPr id="11" name="Image 3" descr="preencoded.png">
            <a:extLst>
              <a:ext uri="{FF2B5EF4-FFF2-40B4-BE49-F238E27FC236}">
                <a16:creationId xmlns:a16="http://schemas.microsoft.com/office/drawing/2014/main" id="{1CD95B91-21DD-7278-E5C5-21003238A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" y="-20218"/>
            <a:ext cx="9143751" cy="1621774"/>
          </a:xfrm>
          <a:prstGeom prst="rect">
            <a:avLst/>
          </a:prstGeom>
        </p:spPr>
      </p:pic>
      <p:pic>
        <p:nvPicPr>
          <p:cNvPr id="12" name="Image 4" descr="preencoded.png">
            <a:extLst>
              <a:ext uri="{FF2B5EF4-FFF2-40B4-BE49-F238E27FC236}">
                <a16:creationId xmlns:a16="http://schemas.microsoft.com/office/drawing/2014/main" id="{B9ED2E7D-86E4-C8ED-F508-19E32B21FF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" y="0"/>
            <a:ext cx="1745700" cy="1601556"/>
          </a:xfrm>
          <a:prstGeom prst="rect">
            <a:avLst/>
          </a:prstGeom>
        </p:spPr>
      </p:pic>
      <p:pic>
        <p:nvPicPr>
          <p:cNvPr id="13" name="Image 5" descr="preencoded.png">
            <a:extLst>
              <a:ext uri="{FF2B5EF4-FFF2-40B4-BE49-F238E27FC236}">
                <a16:creationId xmlns:a16="http://schemas.microsoft.com/office/drawing/2014/main" id="{DB4D50AC-9721-4BC4-D4D8-D39B9C8CDF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9500" y="-20218"/>
            <a:ext cx="1790616" cy="162177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/>
          <p:cNvSpPr/>
          <p:nvPr/>
        </p:nvSpPr>
        <p:spPr>
          <a:xfrm>
            <a:off x="2266855" y="1251187"/>
            <a:ext cx="7075027" cy="2714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kern="0" spc="-78" dirty="0" err="1">
                <a:solidFill>
                  <a:srgbClr val="1B1C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파일이</a:t>
            </a:r>
            <a:r>
              <a:rPr lang="en-US" kern="0" spc="-78" dirty="0">
                <a:solidFill>
                  <a:srgbClr val="1B1C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 </a:t>
            </a:r>
            <a:r>
              <a:rPr lang="en-US" kern="0" spc="-78" dirty="0" err="1">
                <a:solidFill>
                  <a:srgbClr val="1B1C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있을</a:t>
            </a:r>
            <a:r>
              <a:rPr lang="en-US" kern="0" spc="-78" dirty="0">
                <a:solidFill>
                  <a:srgbClr val="1B1C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 </a:t>
            </a:r>
            <a:r>
              <a:rPr lang="en-US" kern="0" spc="-78" dirty="0" err="1">
                <a:solidFill>
                  <a:srgbClr val="1B1C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경우</a:t>
            </a:r>
            <a:r>
              <a:rPr lang="en-US" kern="0" spc="-78" dirty="0">
                <a:solidFill>
                  <a:srgbClr val="1B1C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 </a:t>
            </a:r>
            <a:r>
              <a:rPr lang="en-US" kern="0" spc="-78" dirty="0" err="1">
                <a:solidFill>
                  <a:srgbClr val="1B1C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첨부하여</a:t>
            </a:r>
            <a:r>
              <a:rPr lang="en-US" kern="0" spc="-78" dirty="0">
                <a:solidFill>
                  <a:srgbClr val="1B1C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 </a:t>
            </a:r>
            <a:r>
              <a:rPr lang="en-US" kern="0" spc="-78" dirty="0" err="1">
                <a:solidFill>
                  <a:srgbClr val="1B1C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주시고</a:t>
            </a:r>
            <a:r>
              <a:rPr lang="en-US" kern="0" spc="-78" dirty="0">
                <a:solidFill>
                  <a:srgbClr val="1B1C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, </a:t>
            </a:r>
            <a:r>
              <a:rPr lang="en-US" kern="0" spc="-78" dirty="0" err="1">
                <a:solidFill>
                  <a:srgbClr val="1B1C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없을</a:t>
            </a:r>
            <a:r>
              <a:rPr lang="en-US" kern="0" spc="-78" dirty="0">
                <a:solidFill>
                  <a:srgbClr val="1B1C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 </a:t>
            </a:r>
            <a:r>
              <a:rPr lang="en-US" kern="0" spc="-78" dirty="0" err="1">
                <a:solidFill>
                  <a:srgbClr val="1B1C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경우</a:t>
            </a:r>
            <a:r>
              <a:rPr lang="en-US" kern="0" spc="-78" dirty="0">
                <a:solidFill>
                  <a:srgbClr val="1B1C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 '</a:t>
            </a:r>
            <a:r>
              <a:rPr lang="en-US" kern="0" spc="-78" dirty="0" err="1">
                <a:solidFill>
                  <a:srgbClr val="1B1C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없음'이라고</a:t>
            </a:r>
            <a:endParaRPr lang="en-US" dirty="0">
              <a:latin typeface="Noto Sans" panose="020B0502040504020204" pitchFamily="34" charset="0"/>
              <a:ea typeface="Noto Sans" panose="020B0502040504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2266855" y="1601571"/>
            <a:ext cx="7075027" cy="2714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kern="0" spc="-78" dirty="0" err="1">
                <a:solidFill>
                  <a:srgbClr val="1B1C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기재해</a:t>
            </a:r>
            <a:r>
              <a:rPr lang="en-US" kern="0" spc="-78" dirty="0">
                <a:solidFill>
                  <a:srgbClr val="1B1C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 </a:t>
            </a:r>
            <a:r>
              <a:rPr lang="en-US" kern="0" spc="-78" dirty="0" err="1">
                <a:solidFill>
                  <a:srgbClr val="1B1C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주시기</a:t>
            </a:r>
            <a:r>
              <a:rPr lang="en-US" kern="0" spc="-78" dirty="0">
                <a:solidFill>
                  <a:srgbClr val="1B1C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 </a:t>
            </a:r>
            <a:r>
              <a:rPr lang="en-US" kern="0" spc="-78" dirty="0" err="1">
                <a:solidFill>
                  <a:srgbClr val="1B1C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바랍니다</a:t>
            </a:r>
            <a:r>
              <a:rPr lang="en-US" kern="0" spc="-78" dirty="0">
                <a:solidFill>
                  <a:srgbClr val="1B1C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.</a:t>
            </a:r>
            <a:endParaRPr lang="en-US" dirty="0">
              <a:latin typeface="Noto Sans" panose="020B0502040504020204" pitchFamily="34" charset="0"/>
              <a:ea typeface="Noto Sans" panose="020B0502040504020204" pitchFamily="3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481393" y="1251187"/>
            <a:ext cx="527209" cy="2714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944" b="1" kern="0" spc="-78" dirty="0" err="1">
                <a:solidFill>
                  <a:srgbClr val="00C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Bold" pitchFamily="34" charset="-120"/>
              </a:rPr>
              <a:t>로고</a:t>
            </a:r>
            <a:endParaRPr lang="en-US" sz="1944" b="1" dirty="0">
              <a:latin typeface="Noto Sans" panose="020B0502040504020204" pitchFamily="34" charset="0"/>
              <a:ea typeface="Noto Sans" panose="020B0502040504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2266855" y="2866612"/>
            <a:ext cx="5145072" cy="35047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kern="0" spc="-78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(예 : </a:t>
            </a:r>
            <a:r>
              <a:rPr lang="en-US" sz="1600" kern="0" spc="-78" dirty="0" err="1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우리한우</a:t>
            </a:r>
            <a:r>
              <a:rPr lang="en-US" sz="1600" kern="0" spc="-78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 </a:t>
            </a:r>
            <a:r>
              <a:rPr lang="en-US" sz="1600" kern="0" spc="-78" dirty="0" err="1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삼성점</a:t>
            </a:r>
            <a:r>
              <a:rPr lang="en-US" sz="1600" kern="0" spc="-78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)</a:t>
            </a:r>
            <a:endParaRPr lang="en-US" sz="1600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  <a:latin typeface="Noto Sans" panose="020B0502040504020204" pitchFamily="34" charset="0"/>
              <a:ea typeface="Noto Sans" panose="020B0502040504020204" pitchFamily="34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481393" y="2930350"/>
            <a:ext cx="1603915" cy="2714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944" b="1" kern="0" spc="-78" dirty="0" err="1">
                <a:solidFill>
                  <a:srgbClr val="00C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Bold" pitchFamily="34" charset="-120"/>
              </a:rPr>
              <a:t>브랜드</a:t>
            </a:r>
            <a:r>
              <a:rPr lang="en-US" sz="1944" b="1" kern="0" spc="-78" dirty="0">
                <a:solidFill>
                  <a:srgbClr val="00C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Bold" pitchFamily="34" charset="-120"/>
              </a:rPr>
              <a:t>/</a:t>
            </a:r>
            <a:r>
              <a:rPr lang="en-US" sz="1944" b="1" kern="0" spc="-78" dirty="0" err="1">
                <a:solidFill>
                  <a:srgbClr val="00C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Bold" pitchFamily="34" charset="-120"/>
              </a:rPr>
              <a:t>업체명</a:t>
            </a:r>
            <a:endParaRPr lang="en-US" sz="1944" b="1" dirty="0">
              <a:latin typeface="Noto Sans" panose="020B0502040504020204" pitchFamily="34" charset="0"/>
              <a:ea typeface="Noto Sans" panose="020B0502040504020204" pitchFamily="34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2266855" y="3562429"/>
            <a:ext cx="5812155" cy="35047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kern="0" spc="-78" dirty="0" err="1">
                <a:solidFill>
                  <a:srgbClr val="1B1C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파일이</a:t>
            </a:r>
            <a:r>
              <a:rPr lang="en-US" kern="0" spc="-78" dirty="0">
                <a:solidFill>
                  <a:srgbClr val="1B1C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 </a:t>
            </a:r>
            <a:r>
              <a:rPr lang="en-US" kern="0" spc="-78" dirty="0" err="1">
                <a:solidFill>
                  <a:srgbClr val="1B1C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있을</a:t>
            </a:r>
            <a:r>
              <a:rPr lang="en-US" kern="0" spc="-78" dirty="0">
                <a:solidFill>
                  <a:srgbClr val="1B1C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 </a:t>
            </a:r>
            <a:r>
              <a:rPr lang="en-US" kern="0" spc="-78" dirty="0" err="1">
                <a:solidFill>
                  <a:srgbClr val="1B1C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경우</a:t>
            </a:r>
            <a:r>
              <a:rPr lang="en-US" kern="0" spc="-78" dirty="0">
                <a:solidFill>
                  <a:srgbClr val="1B1C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 </a:t>
            </a:r>
            <a:r>
              <a:rPr lang="en-US" kern="0" spc="-78" dirty="0" err="1">
                <a:solidFill>
                  <a:srgbClr val="1B1C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첨부하여</a:t>
            </a:r>
            <a:r>
              <a:rPr lang="en-US" kern="0" spc="-78" dirty="0">
                <a:solidFill>
                  <a:srgbClr val="1B1C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 </a:t>
            </a:r>
            <a:r>
              <a:rPr lang="en-US" kern="0" spc="-78" dirty="0" err="1">
                <a:solidFill>
                  <a:srgbClr val="1B1C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주시고,없을</a:t>
            </a:r>
            <a:r>
              <a:rPr lang="en-US" kern="0" spc="-78" dirty="0">
                <a:solidFill>
                  <a:srgbClr val="1B1C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 </a:t>
            </a:r>
            <a:r>
              <a:rPr lang="en-US" kern="0" spc="-78" dirty="0" err="1">
                <a:solidFill>
                  <a:srgbClr val="1B1C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경우</a:t>
            </a:r>
            <a:r>
              <a:rPr lang="en-US" kern="0" spc="-78" dirty="0">
                <a:solidFill>
                  <a:srgbClr val="1B1C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 '</a:t>
            </a:r>
            <a:r>
              <a:rPr lang="en-US" kern="0" spc="-78" dirty="0" err="1">
                <a:solidFill>
                  <a:srgbClr val="1B1C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없음'이라고</a:t>
            </a:r>
            <a:endParaRPr lang="en-US" dirty="0">
              <a:latin typeface="Noto Sans" panose="020B0502040504020204" pitchFamily="34" charset="0"/>
              <a:ea typeface="Noto Sans" panose="020B0502040504020204" pitchFamily="34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2266855" y="3912901"/>
            <a:ext cx="5812155" cy="35047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kern="0" spc="-78" dirty="0" err="1">
                <a:solidFill>
                  <a:srgbClr val="1B1C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기재해</a:t>
            </a:r>
            <a:r>
              <a:rPr lang="en-US" kern="0" spc="-78" dirty="0">
                <a:solidFill>
                  <a:srgbClr val="1B1C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 </a:t>
            </a:r>
            <a:r>
              <a:rPr lang="en-US" kern="0" spc="-78" dirty="0" err="1">
                <a:solidFill>
                  <a:srgbClr val="1B1C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주시기</a:t>
            </a:r>
            <a:r>
              <a:rPr lang="en-US" kern="0" spc="-78" dirty="0">
                <a:solidFill>
                  <a:srgbClr val="1B1C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 </a:t>
            </a:r>
            <a:r>
              <a:rPr lang="en-US" kern="0" spc="-78" dirty="0" err="1">
                <a:solidFill>
                  <a:srgbClr val="1B1C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바랍니다</a:t>
            </a:r>
            <a:r>
              <a:rPr lang="en-US" kern="0" spc="-78" dirty="0">
                <a:solidFill>
                  <a:srgbClr val="1B1C1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.</a:t>
            </a:r>
            <a:endParaRPr lang="en-US" dirty="0">
              <a:latin typeface="Noto Sans" panose="020B0502040504020204" pitchFamily="34" charset="0"/>
              <a:ea typeface="Noto Sans" panose="020B0502040504020204" pitchFamily="34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2266855" y="4263373"/>
            <a:ext cx="5812155" cy="35047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kern="0" spc="-69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* </a:t>
            </a:r>
            <a:r>
              <a:rPr lang="ko-KR" altLang="en-US" sz="1400" b="1" kern="0" spc="-69" dirty="0">
                <a:solidFill>
                  <a:srgbClr val="FF0000"/>
                </a:solidFill>
                <a:latin typeface="+mn-ea"/>
                <a:cs typeface="ONEMobileRegular" pitchFamily="34" charset="-120"/>
              </a:rPr>
              <a:t>원하시는 링크를 전달해 주시면</a:t>
            </a:r>
            <a:r>
              <a:rPr lang="en-US" altLang="ko-KR" sz="1400" b="1" kern="0" spc="-69" dirty="0">
                <a:solidFill>
                  <a:srgbClr val="FF0000"/>
                </a:solidFill>
                <a:latin typeface="+mn-ea"/>
                <a:cs typeface="ONEMobileRegular" pitchFamily="34" charset="-120"/>
              </a:rPr>
              <a:t>,</a:t>
            </a:r>
            <a:r>
              <a:rPr lang="ko-KR" altLang="en-US" sz="1400" b="1" kern="0" spc="-69" dirty="0">
                <a:solidFill>
                  <a:srgbClr val="FF0000"/>
                </a:solidFill>
                <a:latin typeface="+mn-ea"/>
                <a:cs typeface="ONEMobileRegular" pitchFamily="34" charset="-120"/>
              </a:rPr>
              <a:t> </a:t>
            </a:r>
            <a:r>
              <a:rPr lang="ko-KR" altLang="en-US" sz="1400" b="1" kern="0" spc="-69" dirty="0" err="1">
                <a:solidFill>
                  <a:srgbClr val="FF0000"/>
                </a:solidFill>
                <a:latin typeface="+mn-ea"/>
                <a:cs typeface="ONEMobileRegular" pitchFamily="34" charset="-120"/>
              </a:rPr>
              <a:t>큐알코드</a:t>
            </a:r>
            <a:r>
              <a:rPr lang="ko-KR" altLang="en-US" sz="1400" b="1" kern="0" spc="-69" dirty="0">
                <a:solidFill>
                  <a:srgbClr val="FF0000"/>
                </a:solidFill>
                <a:latin typeface="+mn-ea"/>
                <a:cs typeface="ONEMobileRegular" pitchFamily="34" charset="-120"/>
              </a:rPr>
              <a:t> 생성도 가능합니다</a:t>
            </a:r>
            <a:r>
              <a:rPr lang="en-US" altLang="ko-KR" sz="1400" b="1" kern="0" spc="-69" dirty="0">
                <a:solidFill>
                  <a:srgbClr val="FF0000"/>
                </a:solidFill>
                <a:latin typeface="+mn-ea"/>
                <a:cs typeface="ONEMobileRegular" pitchFamily="34" charset="-120"/>
              </a:rPr>
              <a:t>.</a:t>
            </a:r>
            <a:endParaRPr lang="en-US" sz="1400" b="1" dirty="0">
              <a:solidFill>
                <a:srgbClr val="FF0000"/>
              </a:solidFill>
              <a:latin typeface="Noto Sans" panose="020B0502040504020204" pitchFamily="34" charset="0"/>
              <a:ea typeface="Noto Sans" panose="020B0502040504020204" pitchFamily="34" charset="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2266855" y="4613846"/>
            <a:ext cx="5812155" cy="35047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kern="0" spc="-69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(</a:t>
            </a:r>
            <a:r>
              <a:rPr lang="en-US" sz="1600" kern="0" spc="-69" dirty="0" err="1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링크</a:t>
            </a:r>
            <a:r>
              <a:rPr lang="en-US" sz="1600" kern="0" spc="-69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 :  )</a:t>
            </a:r>
            <a:endParaRPr lang="en-US" sz="1600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  <a:latin typeface="Noto Sans" panose="020B0502040504020204" pitchFamily="34" charset="0"/>
              <a:ea typeface="Noto Sans" panose="020B0502040504020204" pitchFamily="34" charset="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495113" y="3562429"/>
            <a:ext cx="1026978" cy="2714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944" b="1" kern="0" spc="-78" dirty="0" err="1">
                <a:solidFill>
                  <a:srgbClr val="00C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Bold" pitchFamily="34" charset="-120"/>
              </a:rPr>
              <a:t>큐알코드</a:t>
            </a:r>
            <a:endParaRPr lang="en-US" sz="1944" b="1" dirty="0">
              <a:latin typeface="Noto Sans" panose="020B0502040504020204" pitchFamily="34" charset="0"/>
              <a:ea typeface="Noto Sans" panose="020B0502040504020204" pitchFamily="34" charset="0"/>
            </a:endParaRPr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867" y="134"/>
            <a:ext cx="9219867" cy="490919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6963442" y="154734"/>
            <a:ext cx="2014395" cy="18102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dirty="0" err="1">
                <a:solidFill>
                  <a:srgbClr val="FCFCFC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OTOmniGothicLA" pitchFamily="34" charset="-120"/>
              </a:rPr>
              <a:t>동영상</a:t>
            </a:r>
            <a:r>
              <a:rPr lang="en-US" dirty="0">
                <a:solidFill>
                  <a:srgbClr val="FCFCFC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OTOmniGothicLA" pitchFamily="34" charset="-120"/>
              </a:rPr>
              <a:t> </a:t>
            </a:r>
            <a:r>
              <a:rPr lang="en-US" dirty="0" err="1">
                <a:solidFill>
                  <a:srgbClr val="FCFCFC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OTOmniGothicLA" pitchFamily="34" charset="-120"/>
              </a:rPr>
              <a:t>제작</a:t>
            </a:r>
            <a:r>
              <a:rPr lang="en-US" dirty="0">
                <a:solidFill>
                  <a:srgbClr val="FCFCFC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OTOmniGothicLA" pitchFamily="34" charset="-120"/>
              </a:rPr>
              <a:t> </a:t>
            </a:r>
            <a:r>
              <a:rPr lang="en-US" dirty="0" err="1">
                <a:solidFill>
                  <a:srgbClr val="FCFCFC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OTOmniGothicLA" pitchFamily="34" charset="-120"/>
              </a:rPr>
              <a:t>신청서</a:t>
            </a:r>
            <a:endParaRPr lang="en-US" dirty="0">
              <a:latin typeface="Noto Sans" panose="020B0502040504020204" pitchFamily="34" charset="0"/>
              <a:ea typeface="Noto Sans" panose="020B0502040504020204" pitchFamily="34" charset="0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7257907" y="1041273"/>
            <a:ext cx="1598628" cy="23131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56" kern="0" spc="-66" dirty="0">
                <a:solidFill>
                  <a:srgbClr val="FFFFF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OTOmniGothicLA" pitchFamily="34" charset="-120"/>
              </a:rPr>
              <a:t>010-0000-0000</a:t>
            </a:r>
            <a:endParaRPr lang="en-US" sz="1656" dirty="0">
              <a:latin typeface="Noto Sans" panose="020B0502040504020204" pitchFamily="34" charset="0"/>
              <a:ea typeface="Noto Sans" panose="020B0502040504020204" pitchFamily="34" charset="0"/>
            </a:endParaRPr>
          </a:p>
        </p:txBody>
      </p:sp>
      <p:sp>
        <p:nvSpPr>
          <p:cNvPr id="22" name="Text 16"/>
          <p:cNvSpPr/>
          <p:nvPr/>
        </p:nvSpPr>
        <p:spPr>
          <a:xfrm>
            <a:off x="533106" y="5424238"/>
            <a:ext cx="497634" cy="2714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944" b="1" kern="0" spc="-78" dirty="0" err="1">
                <a:solidFill>
                  <a:srgbClr val="00C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ONEMobileBold" pitchFamily="34" charset="-120"/>
              </a:rPr>
              <a:t>정보</a:t>
            </a:r>
            <a:endParaRPr lang="en-US" sz="1944" b="1" dirty="0">
              <a:latin typeface="Noto Sans" panose="020B0502040504020204" pitchFamily="34" charset="0"/>
              <a:ea typeface="Noto Sans" panose="020B0502040504020204" pitchFamily="34" charset="0"/>
            </a:endParaRPr>
          </a:p>
        </p:txBody>
      </p:sp>
      <p:pic>
        <p:nvPicPr>
          <p:cNvPr id="23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155680"/>
            <a:ext cx="9144000" cy="548640"/>
          </a:xfrm>
          <a:prstGeom prst="rect">
            <a:avLst/>
          </a:prstGeom>
        </p:spPr>
      </p:pic>
      <p:sp>
        <p:nvSpPr>
          <p:cNvPr id="24" name="Text 1">
            <a:extLst>
              <a:ext uri="{FF2B5EF4-FFF2-40B4-BE49-F238E27FC236}">
                <a16:creationId xmlns:a16="http://schemas.microsoft.com/office/drawing/2014/main" id="{F8838214-EF68-21C2-7888-B94C1B106DB0}"/>
              </a:ext>
            </a:extLst>
          </p:cNvPr>
          <p:cNvSpPr/>
          <p:nvPr/>
        </p:nvSpPr>
        <p:spPr>
          <a:xfrm>
            <a:off x="2266855" y="2065576"/>
            <a:ext cx="7075027" cy="2714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kern="0" spc="-78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(</a:t>
            </a:r>
            <a:r>
              <a:rPr lang="ko-KR" altLang="en-US" sz="1600" kern="0" spc="-78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+mn-ea"/>
                <a:cs typeface="ONEMobileRegular" pitchFamily="34" charset="-120"/>
              </a:rPr>
              <a:t>있음</a:t>
            </a:r>
            <a:r>
              <a:rPr lang="en-US" altLang="ko-KR" sz="1600" kern="0" spc="-78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+mn-ea"/>
                <a:cs typeface="ONEMobileRegular" pitchFamily="34" charset="-120"/>
              </a:rPr>
              <a:t>/</a:t>
            </a:r>
            <a:r>
              <a:rPr lang="ko-KR" altLang="en-US" sz="1600" kern="0" spc="-78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+mn-ea"/>
                <a:cs typeface="ONEMobileRegular" pitchFamily="34" charset="-120"/>
              </a:rPr>
              <a:t>없음</a:t>
            </a:r>
            <a:r>
              <a:rPr lang="en-US" altLang="ko-KR" sz="1600" kern="0" spc="-78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+mn-ea"/>
                <a:cs typeface="ONEMobileRegular" pitchFamily="34" charset="-120"/>
              </a:rPr>
              <a:t>)</a:t>
            </a:r>
            <a:endParaRPr lang="en-US" sz="1600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  <a:latin typeface="Noto Sans" panose="020B0502040504020204" pitchFamily="34" charset="0"/>
              <a:ea typeface="Noto Sans" panose="020B0502040504020204" pitchFamily="34" charset="0"/>
            </a:endParaRPr>
          </a:p>
        </p:txBody>
      </p:sp>
      <p:sp>
        <p:nvSpPr>
          <p:cNvPr id="2" name="Text 11">
            <a:extLst>
              <a:ext uri="{FF2B5EF4-FFF2-40B4-BE49-F238E27FC236}">
                <a16:creationId xmlns:a16="http://schemas.microsoft.com/office/drawing/2014/main" id="{72771318-E159-2B21-5F78-899492A9C98D}"/>
              </a:ext>
            </a:extLst>
          </p:cNvPr>
          <p:cNvSpPr/>
          <p:nvPr/>
        </p:nvSpPr>
        <p:spPr>
          <a:xfrm>
            <a:off x="2266855" y="5369073"/>
            <a:ext cx="5812155" cy="35047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kern="0" spc="-69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(</a:t>
            </a:r>
            <a:r>
              <a:rPr lang="ko-KR" altLang="en-US" sz="1600" kern="0" spc="-69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+mn-ea"/>
                <a:cs typeface="ONEMobileRegular" pitchFamily="34" charset="-120"/>
              </a:rPr>
              <a:t>주소</a:t>
            </a:r>
            <a:r>
              <a:rPr lang="en-US" sz="1600" kern="0" spc="-69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 :  )</a:t>
            </a:r>
            <a:endParaRPr lang="en-US" sz="1600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  <a:latin typeface="Noto Sans" panose="020B0502040504020204" pitchFamily="34" charset="0"/>
              <a:ea typeface="Noto Sans" panose="020B0502040504020204" pitchFamily="34" charset="0"/>
            </a:endParaRPr>
          </a:p>
        </p:txBody>
      </p:sp>
      <p:sp>
        <p:nvSpPr>
          <p:cNvPr id="25" name="Text 11">
            <a:extLst>
              <a:ext uri="{FF2B5EF4-FFF2-40B4-BE49-F238E27FC236}">
                <a16:creationId xmlns:a16="http://schemas.microsoft.com/office/drawing/2014/main" id="{44015B4A-3690-77D8-CEE7-1CD6F724F74D}"/>
              </a:ext>
            </a:extLst>
          </p:cNvPr>
          <p:cNvSpPr/>
          <p:nvPr/>
        </p:nvSpPr>
        <p:spPr>
          <a:xfrm>
            <a:off x="2266855" y="5877706"/>
            <a:ext cx="5812155" cy="35047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kern="0" spc="-69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(</a:t>
            </a:r>
            <a:r>
              <a:rPr lang="ko-KR" altLang="en-US" sz="1600" kern="0" spc="-69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+mn-ea"/>
                <a:cs typeface="ONEMobileRegular" pitchFamily="34" charset="-120"/>
              </a:rPr>
              <a:t>번호</a:t>
            </a:r>
            <a:r>
              <a:rPr lang="en-US" sz="1600" kern="0" spc="-69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 :  )</a:t>
            </a:r>
            <a:endParaRPr lang="en-US" sz="1600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  <a:latin typeface="Noto Sans" panose="020B0502040504020204" pitchFamily="34" charset="0"/>
              <a:ea typeface="Noto Sans" panose="020B0502040504020204" pitchFamily="34" charset="0"/>
            </a:endParaRPr>
          </a:p>
        </p:txBody>
      </p:sp>
      <p:sp>
        <p:nvSpPr>
          <p:cNvPr id="26" name="Text 11">
            <a:extLst>
              <a:ext uri="{FF2B5EF4-FFF2-40B4-BE49-F238E27FC236}">
                <a16:creationId xmlns:a16="http://schemas.microsoft.com/office/drawing/2014/main" id="{6A9E28F4-D7A3-162B-9EE9-D5040B25D091}"/>
              </a:ext>
            </a:extLst>
          </p:cNvPr>
          <p:cNvSpPr/>
          <p:nvPr/>
        </p:nvSpPr>
        <p:spPr>
          <a:xfrm>
            <a:off x="2266855" y="6428492"/>
            <a:ext cx="5812155" cy="35047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kern="0" spc="-69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(</a:t>
            </a:r>
            <a:r>
              <a:rPr lang="ko-KR" altLang="en-US" sz="1600" kern="0" spc="-69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+mn-ea"/>
                <a:cs typeface="ONEMobileRegular" pitchFamily="34" charset="-120"/>
              </a:rPr>
              <a:t>추가 정보 자유롭게 기재해 주세요</a:t>
            </a:r>
            <a:r>
              <a:rPr lang="en-US" sz="1600" kern="0" spc="-69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Noto Sans" panose="020B0502040504020204" pitchFamily="34" charset="0"/>
                <a:ea typeface="Noto Sans" panose="020B0502040504020204" pitchFamily="34" charset="0"/>
                <a:cs typeface="ONEMobileRegular" pitchFamily="34" charset="-120"/>
              </a:rPr>
              <a:t> :  )</a:t>
            </a:r>
            <a:endParaRPr lang="en-US" sz="1600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  <a:latin typeface="Noto Sans" panose="020B0502040504020204" pitchFamily="34" charset="0"/>
              <a:ea typeface="Noto Sans" panose="020B0502040504020204" pitchFamily="34" charset="0"/>
            </a:endParaRPr>
          </a:p>
        </p:txBody>
      </p:sp>
      <p:sp>
        <p:nvSpPr>
          <p:cNvPr id="27" name="Text 16">
            <a:extLst>
              <a:ext uri="{FF2B5EF4-FFF2-40B4-BE49-F238E27FC236}">
                <a16:creationId xmlns:a16="http://schemas.microsoft.com/office/drawing/2014/main" id="{F019A21F-C34C-E9BD-2D85-9630B7A4EBB5}"/>
              </a:ext>
            </a:extLst>
          </p:cNvPr>
          <p:cNvSpPr/>
          <p:nvPr/>
        </p:nvSpPr>
        <p:spPr>
          <a:xfrm>
            <a:off x="510921" y="7225522"/>
            <a:ext cx="1149851" cy="2714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altLang="ko-KR" sz="1944" b="1" kern="0" spc="-78" dirty="0" err="1">
                <a:solidFill>
                  <a:srgbClr val="00CFFF"/>
                </a:solidFill>
                <a:latin typeface="+mn-ea"/>
                <a:cs typeface="ONEMobileBold" pitchFamily="34" charset="-120"/>
              </a:rPr>
              <a:t>홍보</a:t>
            </a:r>
            <a:r>
              <a:rPr lang="en-US" altLang="ko-KR" sz="1944" b="1" kern="0" spc="-78" dirty="0">
                <a:solidFill>
                  <a:srgbClr val="00CFFF"/>
                </a:solidFill>
                <a:latin typeface="+mn-ea"/>
                <a:cs typeface="ONEMobileBold" pitchFamily="34" charset="-120"/>
              </a:rPr>
              <a:t> </a:t>
            </a:r>
            <a:r>
              <a:rPr lang="en-US" altLang="ko-KR" sz="1944" b="1" kern="0" spc="-78" dirty="0" err="1">
                <a:solidFill>
                  <a:srgbClr val="00CFFF"/>
                </a:solidFill>
                <a:latin typeface="+mn-ea"/>
                <a:cs typeface="ONEMobileBold" pitchFamily="34" charset="-120"/>
              </a:rPr>
              <a:t>문구</a:t>
            </a:r>
            <a:endParaRPr lang="en-US" altLang="ko-KR" sz="1944" b="1" dirty="0">
              <a:latin typeface="+mn-ea"/>
            </a:endParaRPr>
          </a:p>
        </p:txBody>
      </p:sp>
      <p:sp>
        <p:nvSpPr>
          <p:cNvPr id="28" name="Text 11">
            <a:extLst>
              <a:ext uri="{FF2B5EF4-FFF2-40B4-BE49-F238E27FC236}">
                <a16:creationId xmlns:a16="http://schemas.microsoft.com/office/drawing/2014/main" id="{CC6CB8A6-5F9D-A941-DA4C-5D45F98214DE}"/>
              </a:ext>
            </a:extLst>
          </p:cNvPr>
          <p:cNvSpPr/>
          <p:nvPr/>
        </p:nvSpPr>
        <p:spPr>
          <a:xfrm>
            <a:off x="2266855" y="7164676"/>
            <a:ext cx="5812155" cy="35047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altLang="ko-KR" sz="1800" kern="0" spc="-78" dirty="0" err="1">
                <a:solidFill>
                  <a:srgbClr val="1B1C1F"/>
                </a:solidFill>
                <a:latin typeface="+mn-ea"/>
                <a:cs typeface="ONEMobileRegular" pitchFamily="34" charset="-120"/>
              </a:rPr>
              <a:t>영상에</a:t>
            </a:r>
            <a:r>
              <a:rPr lang="en-US" altLang="ko-KR" sz="1800" kern="0" spc="-78" dirty="0">
                <a:solidFill>
                  <a:srgbClr val="1B1C1F"/>
                </a:solidFill>
                <a:latin typeface="+mn-ea"/>
                <a:cs typeface="ONEMobileRegular" pitchFamily="34" charset="-120"/>
              </a:rPr>
              <a:t> </a:t>
            </a:r>
            <a:r>
              <a:rPr lang="en-US" altLang="ko-KR" sz="1800" kern="0" spc="-78" dirty="0" err="1">
                <a:solidFill>
                  <a:srgbClr val="1B1C1F"/>
                </a:solidFill>
                <a:latin typeface="+mn-ea"/>
                <a:cs typeface="ONEMobileRegular" pitchFamily="34" charset="-120"/>
              </a:rPr>
              <a:t>반드시</a:t>
            </a:r>
            <a:r>
              <a:rPr lang="en-US" altLang="ko-KR" sz="1800" kern="0" spc="-78" dirty="0">
                <a:solidFill>
                  <a:srgbClr val="1B1C1F"/>
                </a:solidFill>
                <a:latin typeface="+mn-ea"/>
                <a:cs typeface="ONEMobileRegular" pitchFamily="34" charset="-120"/>
              </a:rPr>
              <a:t> </a:t>
            </a:r>
            <a:r>
              <a:rPr lang="en-US" altLang="ko-KR" sz="1800" kern="0" spc="-78" dirty="0" err="1">
                <a:solidFill>
                  <a:srgbClr val="1B1C1F"/>
                </a:solidFill>
                <a:latin typeface="+mn-ea"/>
                <a:cs typeface="ONEMobileRegular" pitchFamily="34" charset="-120"/>
              </a:rPr>
              <a:t>포함해야</a:t>
            </a:r>
            <a:r>
              <a:rPr lang="en-US" altLang="ko-KR" sz="1800" kern="0" spc="-78" dirty="0">
                <a:solidFill>
                  <a:srgbClr val="1B1C1F"/>
                </a:solidFill>
                <a:latin typeface="+mn-ea"/>
                <a:cs typeface="ONEMobileRegular" pitchFamily="34" charset="-120"/>
              </a:rPr>
              <a:t> 할 </a:t>
            </a:r>
            <a:r>
              <a:rPr lang="en-US" altLang="ko-KR" sz="1800" kern="0" spc="-78" dirty="0" err="1">
                <a:solidFill>
                  <a:srgbClr val="1B1C1F"/>
                </a:solidFill>
                <a:latin typeface="+mn-ea"/>
                <a:cs typeface="ONEMobileRegular" pitchFamily="34" charset="-120"/>
              </a:rPr>
              <a:t>핵심</a:t>
            </a:r>
            <a:r>
              <a:rPr lang="en-US" altLang="ko-KR" sz="1800" kern="0" spc="-78" dirty="0">
                <a:solidFill>
                  <a:srgbClr val="1B1C1F"/>
                </a:solidFill>
                <a:latin typeface="+mn-ea"/>
                <a:cs typeface="ONEMobileRegular" pitchFamily="34" charset="-120"/>
              </a:rPr>
              <a:t> </a:t>
            </a:r>
            <a:r>
              <a:rPr lang="en-US" altLang="ko-KR" sz="1800" kern="0" spc="-78" dirty="0" err="1">
                <a:solidFill>
                  <a:srgbClr val="1B1C1F"/>
                </a:solidFill>
                <a:latin typeface="+mn-ea"/>
                <a:cs typeface="ONEMobileRegular" pitchFamily="34" charset="-120"/>
              </a:rPr>
              <a:t>메시지</a:t>
            </a:r>
            <a:r>
              <a:rPr lang="en-US" altLang="ko-KR" sz="1800" kern="0" spc="-78" dirty="0">
                <a:solidFill>
                  <a:srgbClr val="1B1C1F"/>
                </a:solidFill>
                <a:latin typeface="+mn-ea"/>
                <a:cs typeface="ONEMobileRegular" pitchFamily="34" charset="-120"/>
              </a:rPr>
              <a:t> </a:t>
            </a:r>
            <a:r>
              <a:rPr lang="en-US" altLang="ko-KR" sz="1800" kern="0" spc="-78" dirty="0" err="1">
                <a:solidFill>
                  <a:srgbClr val="1B1C1F"/>
                </a:solidFill>
                <a:latin typeface="+mn-ea"/>
                <a:cs typeface="ONEMobileRegular" pitchFamily="34" charset="-120"/>
              </a:rPr>
              <a:t>정리</a:t>
            </a:r>
            <a:endParaRPr lang="en-US" altLang="ko-KR" sz="1800" dirty="0">
              <a:latin typeface="+mn-ea"/>
            </a:endParaRPr>
          </a:p>
        </p:txBody>
      </p:sp>
      <p:sp>
        <p:nvSpPr>
          <p:cNvPr id="29" name="Text 11">
            <a:extLst>
              <a:ext uri="{FF2B5EF4-FFF2-40B4-BE49-F238E27FC236}">
                <a16:creationId xmlns:a16="http://schemas.microsoft.com/office/drawing/2014/main" id="{EFEF31C5-4CE9-E6DB-E246-654AAD82A5E2}"/>
              </a:ext>
            </a:extLst>
          </p:cNvPr>
          <p:cNvSpPr/>
          <p:nvPr/>
        </p:nvSpPr>
        <p:spPr>
          <a:xfrm>
            <a:off x="2266855" y="7675596"/>
            <a:ext cx="5812155" cy="35047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altLang="ko-KR" sz="1600" kern="0" spc="-78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+mn-ea"/>
                <a:cs typeface="ONEMobileRegular" pitchFamily="34" charset="-120"/>
              </a:rPr>
              <a:t>(예: </a:t>
            </a:r>
            <a:r>
              <a:rPr lang="en-US" altLang="ko-KR" sz="1600" kern="0" spc="-78" dirty="0" err="1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+mn-ea"/>
                <a:cs typeface="ONEMobileRegular" pitchFamily="34" charset="-120"/>
              </a:rPr>
              <a:t>신규</a:t>
            </a:r>
            <a:r>
              <a:rPr lang="en-US" altLang="ko-KR" sz="1600" kern="0" spc="-78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+mn-ea"/>
                <a:cs typeface="ONEMobileRegular" pitchFamily="34" charset="-120"/>
              </a:rPr>
              <a:t> </a:t>
            </a:r>
            <a:r>
              <a:rPr lang="en-US" altLang="ko-KR" sz="1600" kern="0" spc="-78" dirty="0" err="1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+mn-ea"/>
                <a:cs typeface="ONEMobileRegular" pitchFamily="34" charset="-120"/>
              </a:rPr>
              <a:t>오픈</a:t>
            </a:r>
            <a:r>
              <a:rPr lang="en-US" altLang="ko-KR" sz="1600" kern="0" spc="-78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+mn-ea"/>
                <a:cs typeface="ONEMobileRegular" pitchFamily="34" charset="-120"/>
              </a:rPr>
              <a:t>, </a:t>
            </a:r>
            <a:r>
              <a:rPr lang="en-US" altLang="ko-KR" sz="1600" kern="0" spc="-78" dirty="0" err="1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+mn-ea"/>
                <a:cs typeface="ONEMobileRegular" pitchFamily="34" charset="-120"/>
              </a:rPr>
              <a:t>할인</a:t>
            </a:r>
            <a:r>
              <a:rPr lang="en-US" altLang="ko-KR" sz="1600" kern="0" spc="-78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+mn-ea"/>
                <a:cs typeface="ONEMobileRegular" pitchFamily="34" charset="-120"/>
              </a:rPr>
              <a:t> 등 </a:t>
            </a:r>
            <a:r>
              <a:rPr lang="en-US" altLang="ko-KR" sz="1600" kern="0" spc="-78" dirty="0" err="1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+mn-ea"/>
                <a:cs typeface="ONEMobileRegular" pitchFamily="34" charset="-120"/>
              </a:rPr>
              <a:t>이벤트</a:t>
            </a:r>
            <a:r>
              <a:rPr lang="en-US" altLang="ko-KR" sz="1600" kern="0" spc="-78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+mn-ea"/>
                <a:cs typeface="ONEMobileRegular" pitchFamily="34" charset="-120"/>
              </a:rPr>
              <a:t> </a:t>
            </a:r>
            <a:r>
              <a:rPr lang="en-US" altLang="ko-KR" sz="1600" kern="0" spc="-78" dirty="0" err="1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+mn-ea"/>
                <a:cs typeface="ONEMobileRegular" pitchFamily="34" charset="-120"/>
              </a:rPr>
              <a:t>내용</a:t>
            </a:r>
            <a:r>
              <a:rPr lang="en-US" altLang="ko-KR" sz="1600" kern="0" spc="-78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+mn-ea"/>
                <a:cs typeface="ONEMobileRegular" pitchFamily="34" charset="-120"/>
              </a:rPr>
              <a:t>, </a:t>
            </a:r>
            <a:r>
              <a:rPr lang="en-US" altLang="ko-KR" sz="1600" kern="0" spc="-78" dirty="0" err="1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+mn-ea"/>
                <a:cs typeface="ONEMobileRegular" pitchFamily="34" charset="-120"/>
              </a:rPr>
              <a:t>가게</a:t>
            </a:r>
            <a:r>
              <a:rPr lang="en-US" altLang="ko-KR" sz="1600" kern="0" spc="-78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+mn-ea"/>
                <a:cs typeface="ONEMobileRegular" pitchFamily="34" charset="-120"/>
              </a:rPr>
              <a:t> </a:t>
            </a:r>
            <a:r>
              <a:rPr lang="en-US" altLang="ko-KR" sz="1600" kern="0" spc="-78" dirty="0" err="1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+mn-ea"/>
                <a:cs typeface="ONEMobileRegular" pitchFamily="34" charset="-120"/>
              </a:rPr>
              <a:t>홍보</a:t>
            </a:r>
            <a:r>
              <a:rPr lang="en-US" altLang="ko-KR" sz="1600" kern="0" spc="-78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+mn-ea"/>
                <a:cs typeface="ONEMobileRegular" pitchFamily="34" charset="-120"/>
              </a:rPr>
              <a:t> </a:t>
            </a:r>
            <a:r>
              <a:rPr lang="en-US" altLang="ko-KR" sz="1600" kern="0" spc="-78" dirty="0" err="1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+mn-ea"/>
                <a:cs typeface="ONEMobileRegular" pitchFamily="34" charset="-120"/>
              </a:rPr>
              <a:t>문구</a:t>
            </a:r>
            <a:r>
              <a:rPr lang="en-US" altLang="ko-KR" sz="1600" kern="0" spc="-78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+mn-ea"/>
                <a:cs typeface="ONEMobileRegular" pitchFamily="34" charset="-120"/>
              </a:rPr>
              <a:t>) 5문장 </a:t>
            </a:r>
            <a:r>
              <a:rPr lang="en-US" altLang="ko-KR" sz="1600" kern="0" spc="-78" dirty="0" err="1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+mn-ea"/>
                <a:cs typeface="ONEMobileRegular" pitchFamily="34" charset="-120"/>
              </a:rPr>
              <a:t>이상</a:t>
            </a:r>
            <a:endParaRPr lang="en-US" altLang="ko-KR" sz="1600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  <a:latin typeface="+mn-ea"/>
            </a:endParaRPr>
          </a:p>
        </p:txBody>
      </p:sp>
      <p:sp>
        <p:nvSpPr>
          <p:cNvPr id="30" name="Text 16">
            <a:extLst>
              <a:ext uri="{FF2B5EF4-FFF2-40B4-BE49-F238E27FC236}">
                <a16:creationId xmlns:a16="http://schemas.microsoft.com/office/drawing/2014/main" id="{D351C538-0220-9508-F1C4-FCDAEEE7FBF2}"/>
              </a:ext>
            </a:extLst>
          </p:cNvPr>
          <p:cNvSpPr/>
          <p:nvPr/>
        </p:nvSpPr>
        <p:spPr>
          <a:xfrm>
            <a:off x="481393" y="8614571"/>
            <a:ext cx="7445217" cy="2714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ko-KR" altLang="en-US" sz="1944" b="1" kern="0" spc="-78" dirty="0">
                <a:solidFill>
                  <a:srgbClr val="00CFFF"/>
                </a:solidFill>
                <a:latin typeface="+mn-ea"/>
                <a:cs typeface="ONEMobileBold" pitchFamily="34" charset="-120"/>
              </a:rPr>
              <a:t>마지막 </a:t>
            </a:r>
            <a:r>
              <a:rPr lang="ko-KR" altLang="en-US" sz="1944" b="1" kern="0" spc="-78" dirty="0" err="1">
                <a:solidFill>
                  <a:srgbClr val="00CFFF"/>
                </a:solidFill>
                <a:latin typeface="+mn-ea"/>
                <a:cs typeface="ONEMobileBold" pitchFamily="34" charset="-120"/>
              </a:rPr>
              <a:t>씬에서</a:t>
            </a:r>
            <a:r>
              <a:rPr lang="ko-KR" altLang="en-US" sz="1944" b="1" kern="0" spc="-78" dirty="0">
                <a:solidFill>
                  <a:srgbClr val="00CFFF"/>
                </a:solidFill>
                <a:latin typeface="+mn-ea"/>
                <a:cs typeface="ONEMobileBold" pitchFamily="34" charset="-120"/>
              </a:rPr>
              <a:t> 강조하고 싶은 정보를 전달해 주세요</a:t>
            </a:r>
            <a:r>
              <a:rPr lang="en-US" altLang="ko-KR" sz="1944" b="1" kern="0" spc="-78" dirty="0">
                <a:solidFill>
                  <a:srgbClr val="00CFFF"/>
                </a:solidFill>
                <a:latin typeface="+mn-ea"/>
                <a:cs typeface="ONEMobileBold" pitchFamily="34" charset="-120"/>
              </a:rPr>
              <a:t>.</a:t>
            </a:r>
          </a:p>
        </p:txBody>
      </p:sp>
      <p:sp>
        <p:nvSpPr>
          <p:cNvPr id="31" name="Text 11">
            <a:extLst>
              <a:ext uri="{FF2B5EF4-FFF2-40B4-BE49-F238E27FC236}">
                <a16:creationId xmlns:a16="http://schemas.microsoft.com/office/drawing/2014/main" id="{50BAE65C-5F7D-1EFE-0D49-1DCF229E442C}"/>
              </a:ext>
            </a:extLst>
          </p:cNvPr>
          <p:cNvSpPr/>
          <p:nvPr/>
        </p:nvSpPr>
        <p:spPr>
          <a:xfrm>
            <a:off x="2237709" y="9236313"/>
            <a:ext cx="6408451" cy="35047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altLang="ko-KR" sz="1800" kern="0" spc="-78" dirty="0" err="1">
                <a:solidFill>
                  <a:srgbClr val="1B1C1F"/>
                </a:solidFill>
                <a:latin typeface="+mn-ea"/>
                <a:cs typeface="ONEMobileRegular" pitchFamily="34" charset="-120"/>
              </a:rPr>
              <a:t>영상에</a:t>
            </a:r>
            <a:r>
              <a:rPr lang="en-US" altLang="ko-KR" sz="1800" kern="0" spc="-78" dirty="0">
                <a:solidFill>
                  <a:srgbClr val="1B1C1F"/>
                </a:solidFill>
                <a:latin typeface="+mn-ea"/>
                <a:cs typeface="ONEMobileRegular" pitchFamily="34" charset="-120"/>
              </a:rPr>
              <a:t> </a:t>
            </a:r>
            <a:r>
              <a:rPr lang="en-US" altLang="ko-KR" sz="1800" kern="0" spc="-78" dirty="0" err="1">
                <a:solidFill>
                  <a:srgbClr val="1B1C1F"/>
                </a:solidFill>
                <a:latin typeface="+mn-ea"/>
                <a:cs typeface="ONEMobileRegular" pitchFamily="34" charset="-120"/>
              </a:rPr>
              <a:t>반드시</a:t>
            </a:r>
            <a:r>
              <a:rPr lang="en-US" altLang="ko-KR" sz="1800" kern="0" spc="-78" dirty="0">
                <a:solidFill>
                  <a:srgbClr val="1B1C1F"/>
                </a:solidFill>
                <a:latin typeface="+mn-ea"/>
                <a:cs typeface="ONEMobileRegular" pitchFamily="34" charset="-120"/>
              </a:rPr>
              <a:t> </a:t>
            </a:r>
            <a:r>
              <a:rPr lang="en-US" altLang="ko-KR" sz="1800" kern="0" spc="-78" dirty="0" err="1">
                <a:solidFill>
                  <a:srgbClr val="1B1C1F"/>
                </a:solidFill>
                <a:latin typeface="+mn-ea"/>
                <a:cs typeface="ONEMobileRegular" pitchFamily="34" charset="-120"/>
              </a:rPr>
              <a:t>포함해야</a:t>
            </a:r>
            <a:r>
              <a:rPr lang="en-US" altLang="ko-KR" sz="1800" kern="0" spc="-78" dirty="0">
                <a:solidFill>
                  <a:srgbClr val="1B1C1F"/>
                </a:solidFill>
                <a:latin typeface="+mn-ea"/>
                <a:cs typeface="ONEMobileRegular" pitchFamily="34" charset="-120"/>
              </a:rPr>
              <a:t> 할 </a:t>
            </a:r>
            <a:r>
              <a:rPr lang="en-US" altLang="ko-KR" sz="1800" kern="0" spc="-78" dirty="0" err="1">
                <a:solidFill>
                  <a:srgbClr val="1B1C1F"/>
                </a:solidFill>
                <a:latin typeface="+mn-ea"/>
                <a:cs typeface="ONEMobileRegular" pitchFamily="34" charset="-120"/>
              </a:rPr>
              <a:t>핵심</a:t>
            </a:r>
            <a:r>
              <a:rPr lang="en-US" altLang="ko-KR" sz="1800" kern="0" spc="-78" dirty="0">
                <a:solidFill>
                  <a:srgbClr val="1B1C1F"/>
                </a:solidFill>
                <a:latin typeface="+mn-ea"/>
                <a:cs typeface="ONEMobileRegular" pitchFamily="34" charset="-120"/>
              </a:rPr>
              <a:t> </a:t>
            </a:r>
            <a:r>
              <a:rPr lang="en-US" altLang="ko-KR" sz="1800" kern="0" spc="-78" dirty="0" err="1">
                <a:solidFill>
                  <a:srgbClr val="1B1C1F"/>
                </a:solidFill>
                <a:latin typeface="+mn-ea"/>
                <a:cs typeface="ONEMobileRegular" pitchFamily="34" charset="-120"/>
              </a:rPr>
              <a:t>메시지</a:t>
            </a:r>
            <a:r>
              <a:rPr lang="ko-KR" altLang="en-US" kern="0" spc="-78" dirty="0">
                <a:solidFill>
                  <a:srgbClr val="1B1C1F"/>
                </a:solidFill>
                <a:latin typeface="+mn-ea"/>
                <a:cs typeface="ONEMobileRegular" pitchFamily="34" charset="-120"/>
              </a:rPr>
              <a:t>와 사진을 전달해 주세요</a:t>
            </a:r>
            <a:r>
              <a:rPr lang="en-US" altLang="ko-KR" kern="0" spc="-78" dirty="0">
                <a:solidFill>
                  <a:srgbClr val="1B1C1F"/>
                </a:solidFill>
                <a:latin typeface="+mn-ea"/>
                <a:cs typeface="ONEMobileRegular" pitchFamily="34" charset="-120"/>
              </a:rPr>
              <a:t>!</a:t>
            </a:r>
            <a:endParaRPr lang="en-US" altLang="ko-KR" sz="1800" dirty="0">
              <a:latin typeface="+mn-ea"/>
            </a:endParaRPr>
          </a:p>
        </p:txBody>
      </p:sp>
      <p:sp>
        <p:nvSpPr>
          <p:cNvPr id="32" name="Text 11">
            <a:extLst>
              <a:ext uri="{FF2B5EF4-FFF2-40B4-BE49-F238E27FC236}">
                <a16:creationId xmlns:a16="http://schemas.microsoft.com/office/drawing/2014/main" id="{2FFCDE62-C90E-085D-6905-F74A38149347}"/>
              </a:ext>
            </a:extLst>
          </p:cNvPr>
          <p:cNvSpPr/>
          <p:nvPr/>
        </p:nvSpPr>
        <p:spPr>
          <a:xfrm>
            <a:off x="2266855" y="9761828"/>
            <a:ext cx="5812155" cy="35047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altLang="ko-KR" sz="1600" kern="0" spc="-78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+mn-ea"/>
                <a:cs typeface="ONEMobileRegular" pitchFamily="34" charset="-120"/>
              </a:rPr>
              <a:t>(예: </a:t>
            </a:r>
            <a:r>
              <a:rPr lang="ko-KR" altLang="en-US" sz="1600" kern="0" spc="-78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+mn-ea"/>
                <a:cs typeface="ONEMobileRegular" pitchFamily="34" charset="-120"/>
              </a:rPr>
              <a:t>주소와 번호</a:t>
            </a:r>
            <a:r>
              <a:rPr lang="en-US" altLang="ko-KR" sz="1600" kern="0" spc="-78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+mn-ea"/>
                <a:cs typeface="ONEMobileRegular" pitchFamily="34" charset="-120"/>
              </a:rPr>
              <a:t>, </a:t>
            </a:r>
            <a:r>
              <a:rPr lang="ko-KR" altLang="en-US" sz="1600" kern="0" spc="-78" dirty="0" err="1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+mn-ea"/>
                <a:cs typeface="ONEMobileRegular" pitchFamily="34" charset="-120"/>
              </a:rPr>
              <a:t>큐알</a:t>
            </a:r>
            <a:r>
              <a:rPr lang="ko-KR" altLang="en-US" sz="1600" kern="0" spc="-78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+mn-ea"/>
                <a:cs typeface="ONEMobileRegular" pitchFamily="34" charset="-120"/>
              </a:rPr>
              <a:t> 코드 노출 원합니다</a:t>
            </a:r>
            <a:r>
              <a:rPr lang="en-US" altLang="ko-KR" sz="1600" kern="0" spc="-78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+mn-ea"/>
                <a:cs typeface="ONEMobileRegular" pitchFamily="34" charset="-120"/>
              </a:rPr>
              <a:t>.</a:t>
            </a:r>
          </a:p>
        </p:txBody>
      </p:sp>
      <p:pic>
        <p:nvPicPr>
          <p:cNvPr id="38" name="그림 37" descr="텍스트, 야외, 건물, 숍이(가) 표시된 사진">
            <a:extLst>
              <a:ext uri="{FF2B5EF4-FFF2-40B4-BE49-F238E27FC236}">
                <a16:creationId xmlns:a16="http://schemas.microsoft.com/office/drawing/2014/main" id="{85D6DF03-C8D5-9AF0-6E55-5B8DA94023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94" t="7879" r="2894" b="14025"/>
          <a:stretch>
            <a:fillRect/>
          </a:stretch>
        </p:blipFill>
        <p:spPr>
          <a:xfrm>
            <a:off x="6163733" y="9787437"/>
            <a:ext cx="2265232" cy="1808477"/>
          </a:xfrm>
          <a:custGeom>
            <a:avLst/>
            <a:gdLst>
              <a:gd name="connsiteX0" fmla="*/ 0 w 2265232"/>
              <a:gd name="connsiteY0" fmla="*/ 0 h 1808477"/>
              <a:gd name="connsiteX1" fmla="*/ 2265232 w 2265232"/>
              <a:gd name="connsiteY1" fmla="*/ 0 h 1808477"/>
              <a:gd name="connsiteX2" fmla="*/ 2265232 w 2265232"/>
              <a:gd name="connsiteY2" fmla="*/ 1808477 h 1808477"/>
              <a:gd name="connsiteX3" fmla="*/ 0 w 2265232"/>
              <a:gd name="connsiteY3" fmla="*/ 1808477 h 180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5232" h="1808477">
                <a:moveTo>
                  <a:pt x="0" y="0"/>
                </a:moveTo>
                <a:lnTo>
                  <a:pt x="2265232" y="0"/>
                </a:lnTo>
                <a:lnTo>
                  <a:pt x="2265232" y="1808477"/>
                </a:lnTo>
                <a:lnTo>
                  <a:pt x="0" y="1808477"/>
                </a:lnTo>
                <a:close/>
              </a:path>
            </a:pathLst>
          </a:custGeom>
        </p:spPr>
      </p:pic>
      <p:sp>
        <p:nvSpPr>
          <p:cNvPr id="35" name="Text 11">
            <a:extLst>
              <a:ext uri="{FF2B5EF4-FFF2-40B4-BE49-F238E27FC236}">
                <a16:creationId xmlns:a16="http://schemas.microsoft.com/office/drawing/2014/main" id="{77FB6A2E-5BF9-3B14-760E-B44869CE14A0}"/>
              </a:ext>
            </a:extLst>
          </p:cNvPr>
          <p:cNvSpPr/>
          <p:nvPr/>
        </p:nvSpPr>
        <p:spPr>
          <a:xfrm>
            <a:off x="2290223" y="10133769"/>
            <a:ext cx="5812155" cy="35047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ko-KR" altLang="en-US" sz="1600" kern="0" spc="-78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+mn-ea"/>
                <a:cs typeface="ONEMobileRegular" pitchFamily="34" charset="-120"/>
              </a:rPr>
              <a:t>사진은 가게 입구 사진으로 해주세요</a:t>
            </a:r>
            <a:r>
              <a:rPr lang="en-US" altLang="ko-KR" sz="1600" kern="0" spc="-78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+mn-ea"/>
                <a:cs typeface="ONEMobileRegular" pitchFamily="34" charset="-120"/>
              </a:rPr>
              <a:t>~!)</a:t>
            </a:r>
          </a:p>
        </p:txBody>
      </p:sp>
      <p:sp>
        <p:nvSpPr>
          <p:cNvPr id="39" name="Text 1">
            <a:extLst>
              <a:ext uri="{FF2B5EF4-FFF2-40B4-BE49-F238E27FC236}">
                <a16:creationId xmlns:a16="http://schemas.microsoft.com/office/drawing/2014/main" id="{03F2BEE6-C0C8-4F1A-4C6E-987D93126F49}"/>
              </a:ext>
            </a:extLst>
          </p:cNvPr>
          <p:cNvSpPr/>
          <p:nvPr/>
        </p:nvSpPr>
        <p:spPr>
          <a:xfrm>
            <a:off x="665447" y="733324"/>
            <a:ext cx="7075027" cy="2714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altLang="ko-KR" sz="1600" kern="0" spc="-78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+mn-ea"/>
                <a:cs typeface="ONEMobileRegular" pitchFamily="34" charset="-120"/>
              </a:rPr>
              <a:t>(</a:t>
            </a:r>
            <a:r>
              <a:rPr lang="ko-KR" altLang="en-US" sz="1600" kern="0" spc="-78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+mn-ea"/>
                <a:cs typeface="ONEMobileRegular" pitchFamily="34" charset="-120"/>
              </a:rPr>
              <a:t>노란색 부분에 기재해 주세요</a:t>
            </a:r>
            <a:r>
              <a:rPr lang="en-US" altLang="ko-KR" sz="1600" kern="0" spc="-78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+mn-ea"/>
                <a:cs typeface="ONEMobileRegular" pitchFamily="34" charset="-120"/>
              </a:rPr>
              <a:t>!)</a:t>
            </a:r>
            <a:endParaRPr lang="en-US" sz="1600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  <a:latin typeface="Noto Sans" panose="020B0502040504020204" pitchFamily="34" charset="0"/>
              <a:ea typeface="Noto Sans" panose="020B0502040504020204" pitchFamily="34" charset="0"/>
            </a:endParaRPr>
          </a:p>
        </p:txBody>
      </p:sp>
      <p:sp>
        <p:nvSpPr>
          <p:cNvPr id="3" name="Text 16">
            <a:extLst>
              <a:ext uri="{FF2B5EF4-FFF2-40B4-BE49-F238E27FC236}">
                <a16:creationId xmlns:a16="http://schemas.microsoft.com/office/drawing/2014/main" id="{B01F1D49-71FB-CF64-A8E3-84F3DB148AB1}"/>
              </a:ext>
            </a:extLst>
          </p:cNvPr>
          <p:cNvSpPr/>
          <p:nvPr/>
        </p:nvSpPr>
        <p:spPr>
          <a:xfrm>
            <a:off x="481393" y="10760576"/>
            <a:ext cx="7445217" cy="854549"/>
          </a:xfrm>
          <a:prstGeom prst="rect">
            <a:avLst/>
          </a:prstGeom>
          <a:noFill/>
        </p:spPr>
        <p:txBody>
          <a:bodyPr wrap="square" lIns="0" tIns="0" rIns="0" bIns="0" rtlCol="0" anchor="t" anchorCtr="0"/>
          <a:lstStyle/>
          <a:p>
            <a:pPr marL="0" indent="0" algn="l">
              <a:buNone/>
            </a:pPr>
            <a:r>
              <a:rPr lang="ko-KR" altLang="en-US" sz="1944" b="1" kern="0" spc="-78" dirty="0">
                <a:solidFill>
                  <a:srgbClr val="00CFFF"/>
                </a:solidFill>
                <a:latin typeface="+mn-ea"/>
                <a:cs typeface="ONEMobileBold" pitchFamily="34" charset="-120"/>
              </a:rPr>
              <a:t>신청서 제출 및 자료 송부는 이메일로 전달 주세요</a:t>
            </a:r>
            <a:r>
              <a:rPr lang="en-US" altLang="ko-KR" sz="1944" b="1" kern="0" spc="-78" dirty="0">
                <a:solidFill>
                  <a:srgbClr val="00CFFF"/>
                </a:solidFill>
                <a:latin typeface="+mn-ea"/>
                <a:cs typeface="ONEMobileBold" pitchFamily="34" charset="-120"/>
              </a:rPr>
              <a:t>.</a:t>
            </a:r>
          </a:p>
          <a:p>
            <a:pPr marL="0" indent="0" algn="l">
              <a:buNone/>
            </a:pPr>
            <a:r>
              <a:rPr lang="en-US" altLang="ko-KR" sz="1944" b="1" kern="0" spc="-78" dirty="0">
                <a:latin typeface="+mn-ea"/>
                <a:cs typeface="ONEMobileBold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coreexpo@naver.com</a:t>
            </a:r>
            <a:r>
              <a:rPr lang="en-US" altLang="ko-KR" sz="1944" b="1" kern="0" spc="-78" dirty="0">
                <a:latin typeface="+mn-ea"/>
                <a:cs typeface="ONEMobileBold" pitchFamily="34" charset="-120"/>
              </a:rPr>
              <a:t> | 1666-9309</a:t>
            </a:r>
            <a:br>
              <a:rPr lang="en-US" altLang="ko-KR" sz="1944" b="1" kern="0" spc="-78" dirty="0">
                <a:solidFill>
                  <a:srgbClr val="00CFFF"/>
                </a:solidFill>
                <a:latin typeface="+mn-ea"/>
                <a:cs typeface="ONEMobileBold" pitchFamily="34" charset="-120"/>
              </a:rPr>
            </a:br>
            <a:endParaRPr lang="en-US" altLang="ko-KR" sz="1944" b="1" kern="0" spc="-78" dirty="0">
              <a:solidFill>
                <a:srgbClr val="00CFFF"/>
              </a:solidFill>
              <a:latin typeface="+mn-ea"/>
              <a:cs typeface="ONEMobileBold" pitchFamily="34" charset="-12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046542" y="10101825"/>
            <a:ext cx="5050774" cy="53978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ko-KR" altLang="en-US" sz="2592" kern="0" spc="-148" dirty="0">
                <a:solidFill>
                  <a:srgbClr val="00CFF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OTOmniGothicLA" pitchFamily="34" charset="-120"/>
              </a:rPr>
              <a:t>지역 </a:t>
            </a:r>
            <a:r>
              <a:rPr lang="en-US" sz="2592" kern="0" spc="-148" dirty="0">
                <a:solidFill>
                  <a:srgbClr val="00CFF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OTOmniGothicLA" pitchFamily="34" charset="-120"/>
              </a:rPr>
              <a:t>TV </a:t>
            </a:r>
            <a:r>
              <a:rPr lang="en-US" sz="2592" kern="0" spc="-148" dirty="0" err="1">
                <a:solidFill>
                  <a:srgbClr val="00CFF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OTOmniGothicLA" pitchFamily="34" charset="-120"/>
              </a:rPr>
              <a:t>광고를</a:t>
            </a:r>
            <a:r>
              <a:rPr lang="en-US" sz="2592" kern="0" spc="-148" dirty="0">
                <a:solidFill>
                  <a:srgbClr val="00CFF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OTOmniGothicLA" pitchFamily="34" charset="-120"/>
              </a:rPr>
              <a:t> </a:t>
            </a:r>
            <a:r>
              <a:rPr lang="en-US" sz="2592" kern="0" spc="-148" dirty="0" err="1">
                <a:solidFill>
                  <a:srgbClr val="00CFF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OTOmniGothicLA" pitchFamily="34" charset="-120"/>
              </a:rPr>
              <a:t>시작해보세요</a:t>
            </a:r>
            <a:r>
              <a:rPr lang="en-US" sz="2592" kern="0" spc="-148" dirty="0">
                <a:solidFill>
                  <a:srgbClr val="00CFF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OTOmniGothicLA" pitchFamily="34" charset="-120"/>
              </a:rPr>
              <a:t>!</a:t>
            </a:r>
            <a:endParaRPr lang="en-US" sz="2592" dirty="0">
              <a:latin typeface="Noto Sans" panose="020B0502040504020204" pitchFamily="34" charset="0"/>
              <a:ea typeface="Noto Sans" panose="020B0502040504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1397746" y="10371716"/>
            <a:ext cx="6348508" cy="119957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5760" kern="0" spc="-328" dirty="0">
                <a:solidFill>
                  <a:srgbClr val="00CFF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OTOmniGothicHA" pitchFamily="34" charset="-120"/>
              </a:rPr>
              <a:t>THANK YOU</a:t>
            </a:r>
            <a:endParaRPr lang="en-US" sz="5760" dirty="0">
              <a:latin typeface="Noto Sans" panose="020B0502040504020204" pitchFamily="34" charset="0"/>
              <a:ea typeface="Noto Sans" panose="020B0502040504020204" pitchFamily="34" charset="0"/>
            </a:endParaRPr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00" y="11398429"/>
            <a:ext cx="9144000" cy="311325"/>
          </a:xfrm>
          <a:prstGeom prst="rect">
            <a:avLst/>
          </a:prstGeom>
        </p:spPr>
      </p:pic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01" y="0"/>
            <a:ext cx="9155001" cy="1621774"/>
          </a:xfrm>
          <a:prstGeom prst="rect">
            <a:avLst/>
          </a:prstGeom>
        </p:spPr>
      </p:pic>
      <p:pic>
        <p:nvPicPr>
          <p:cNvPr id="8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" y="20218"/>
            <a:ext cx="1745700" cy="1601556"/>
          </a:xfrm>
          <a:prstGeom prst="rect">
            <a:avLst/>
          </a:prstGeom>
        </p:spPr>
      </p:pic>
      <p:pic>
        <p:nvPicPr>
          <p:cNvPr id="9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9500" y="0"/>
            <a:ext cx="1790616" cy="1621774"/>
          </a:xfrm>
          <a:prstGeom prst="rect">
            <a:avLst/>
          </a:prstGeom>
        </p:spPr>
      </p:pic>
      <p:grpSp>
        <p:nvGrpSpPr>
          <p:cNvPr id="34" name="그룹 33">
            <a:extLst>
              <a:ext uri="{FF2B5EF4-FFF2-40B4-BE49-F238E27FC236}">
                <a16:creationId xmlns:a16="http://schemas.microsoft.com/office/drawing/2014/main" id="{F2E9558E-3618-9F1F-6D90-3BA546B32F11}"/>
              </a:ext>
            </a:extLst>
          </p:cNvPr>
          <p:cNvGrpSpPr/>
          <p:nvPr/>
        </p:nvGrpSpPr>
        <p:grpSpPr>
          <a:xfrm>
            <a:off x="5281039" y="1747453"/>
            <a:ext cx="3192739" cy="2158965"/>
            <a:chOff x="6147845" y="1800632"/>
            <a:chExt cx="2870854" cy="1941303"/>
          </a:xfrm>
        </p:grpSpPr>
        <p:pic>
          <p:nvPicPr>
            <p:cNvPr id="14" name="Image 10" descr="preencoded.png">
              <a:extLst>
                <a:ext uri="{FF2B5EF4-FFF2-40B4-BE49-F238E27FC236}">
                  <a16:creationId xmlns:a16="http://schemas.microsoft.com/office/drawing/2014/main" id="{379605DE-3D16-FAD9-581C-8AD969ED7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47845" y="1800632"/>
              <a:ext cx="2870854" cy="1884007"/>
            </a:xfrm>
            <a:prstGeom prst="rect">
              <a:avLst/>
            </a:prstGeom>
          </p:spPr>
        </p:pic>
        <p:sp>
          <p:nvSpPr>
            <p:cNvPr id="15" name="Text 10">
              <a:extLst>
                <a:ext uri="{FF2B5EF4-FFF2-40B4-BE49-F238E27FC236}">
                  <a16:creationId xmlns:a16="http://schemas.microsoft.com/office/drawing/2014/main" id="{4EBD3C37-5304-3BFA-3E9B-CF10D7D5CE67}"/>
                </a:ext>
              </a:extLst>
            </p:cNvPr>
            <p:cNvSpPr/>
            <p:nvPr/>
          </p:nvSpPr>
          <p:spPr>
            <a:xfrm>
              <a:off x="7056427" y="3133371"/>
              <a:ext cx="1932099" cy="32901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 anchor="ctr"/>
            <a:lstStyle/>
            <a:p>
              <a:pPr algn="r"/>
              <a:r>
                <a:rPr lang="en-US" kern="0" spc="-56" dirty="0">
                  <a:solidFill>
                    <a:srgbClr val="FFFFFF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1차 </a:t>
              </a:r>
              <a:r>
                <a:rPr lang="en-US" kern="0" spc="-56" dirty="0" err="1">
                  <a:solidFill>
                    <a:srgbClr val="FFFFFF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영상</a:t>
              </a:r>
              <a:r>
                <a:rPr lang="en-US" kern="0" spc="-56" dirty="0">
                  <a:solidFill>
                    <a:srgbClr val="FFFFFF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kern="0" spc="-56" dirty="0" err="1">
                  <a:solidFill>
                    <a:srgbClr val="FFFFFF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시안</a:t>
              </a:r>
              <a:r>
                <a:rPr lang="en-US" kern="0" spc="-56" dirty="0">
                  <a:solidFill>
                    <a:srgbClr val="FFFFFF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kern="0" spc="-56" dirty="0" err="1">
                  <a:solidFill>
                    <a:srgbClr val="FFFFFF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제작</a:t>
              </a:r>
              <a:endParaRPr lang="en-US" dirty="0"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6" name="Image 15" descr="preencoded.png">
              <a:extLst>
                <a:ext uri="{FF2B5EF4-FFF2-40B4-BE49-F238E27FC236}">
                  <a16:creationId xmlns:a16="http://schemas.microsoft.com/office/drawing/2014/main" id="{A4AD8653-A5A8-4B0E-5EA4-A0F21F055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27546" t="39589" r="27867" b="37251"/>
            <a:stretch/>
          </p:blipFill>
          <p:spPr>
            <a:xfrm>
              <a:off x="8022477" y="3392841"/>
              <a:ext cx="977172" cy="349094"/>
            </a:xfrm>
            <a:prstGeom prst="rect">
              <a:avLst/>
            </a:prstGeom>
          </p:spPr>
        </p:pic>
      </p:grpSp>
      <p:pic>
        <p:nvPicPr>
          <p:cNvPr id="17" name="Image 17" descr="preencoded.png">
            <a:extLst>
              <a:ext uri="{FF2B5EF4-FFF2-40B4-BE49-F238E27FC236}">
                <a16:creationId xmlns:a16="http://schemas.microsoft.com/office/drawing/2014/main" id="{73297A8B-984A-1673-2E40-D959C0F9F4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195" y="6689046"/>
            <a:ext cx="3178694" cy="2085975"/>
          </a:xfrm>
          <a:prstGeom prst="rect">
            <a:avLst/>
          </a:prstGeom>
        </p:spPr>
      </p:pic>
      <p:pic>
        <p:nvPicPr>
          <p:cNvPr id="18" name="Image 18" descr="preencoded.png">
            <a:extLst>
              <a:ext uri="{FF2B5EF4-FFF2-40B4-BE49-F238E27FC236}">
                <a16:creationId xmlns:a16="http://schemas.microsoft.com/office/drawing/2014/main" id="{2519DF8D-E77B-9609-9AEF-CBC8A5CC156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8663" t="35816" r="26409" b="36532"/>
          <a:stretch/>
        </p:blipFill>
        <p:spPr>
          <a:xfrm>
            <a:off x="2529003" y="8373991"/>
            <a:ext cx="1096754" cy="464253"/>
          </a:xfrm>
          <a:prstGeom prst="rect">
            <a:avLst/>
          </a:prstGeom>
        </p:spPr>
      </p:pic>
      <p:pic>
        <p:nvPicPr>
          <p:cNvPr id="19" name="Image 20" descr="preencoded.png">
            <a:extLst>
              <a:ext uri="{FF2B5EF4-FFF2-40B4-BE49-F238E27FC236}">
                <a16:creationId xmlns:a16="http://schemas.microsoft.com/office/drawing/2014/main" id="{59065C8F-57CE-B3DD-22EE-A94EF61845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8034" y="6689046"/>
            <a:ext cx="3225744" cy="2116827"/>
          </a:xfrm>
          <a:prstGeom prst="rect">
            <a:avLst/>
          </a:prstGeom>
        </p:spPr>
      </p:pic>
      <p:pic>
        <p:nvPicPr>
          <p:cNvPr id="20" name="Image 21" descr="preencoded.png">
            <a:extLst>
              <a:ext uri="{FF2B5EF4-FFF2-40B4-BE49-F238E27FC236}">
                <a16:creationId xmlns:a16="http://schemas.microsoft.com/office/drawing/2014/main" id="{CCD097E5-458B-5701-BA02-914FCEFA941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26869" t="40596" r="24662" b="39079"/>
          <a:stretch/>
        </p:blipFill>
        <p:spPr>
          <a:xfrm>
            <a:off x="7322063" y="8482309"/>
            <a:ext cx="1220930" cy="352139"/>
          </a:xfrm>
          <a:prstGeom prst="rect">
            <a:avLst/>
          </a:prstGeom>
        </p:spPr>
      </p:pic>
      <p:sp>
        <p:nvSpPr>
          <p:cNvPr id="21" name="Text 17">
            <a:extLst>
              <a:ext uri="{FF2B5EF4-FFF2-40B4-BE49-F238E27FC236}">
                <a16:creationId xmlns:a16="http://schemas.microsoft.com/office/drawing/2014/main" id="{C6C0FF36-876B-41F1-92BF-84605BA0DA4C}"/>
              </a:ext>
            </a:extLst>
          </p:cNvPr>
          <p:cNvSpPr/>
          <p:nvPr/>
        </p:nvSpPr>
        <p:spPr>
          <a:xfrm>
            <a:off x="6931518" y="8273865"/>
            <a:ext cx="1637510" cy="19525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/>
          <a:lstStyle/>
          <a:p>
            <a:r>
              <a:rPr lang="en-US" kern="0" spc="-56" dirty="0" err="1"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영상</a:t>
            </a:r>
            <a:r>
              <a:rPr lang="en-US" kern="0" spc="-56" dirty="0"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kern="0" spc="-56" dirty="0" err="1"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제작</a:t>
            </a:r>
            <a:r>
              <a:rPr lang="en-US" kern="0" spc="-56" dirty="0"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kern="0" spc="-56" dirty="0" err="1"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완성</a:t>
            </a:r>
            <a:r>
              <a:rPr lang="en-US" kern="0" spc="-56" dirty="0"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!</a:t>
            </a:r>
            <a:endParaRPr lang="en-US" dirty="0">
              <a:latin typeface="Noto Sans" panose="020B0502040504020204" pitchFamily="34" charset="0"/>
              <a:ea typeface="Noto Sans" panose="020B050204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AF6FE6-B4D4-802E-3ABD-8B91E06321E4}"/>
              </a:ext>
            </a:extLst>
          </p:cNvPr>
          <p:cNvSpPr txBox="1"/>
          <p:nvPr/>
        </p:nvSpPr>
        <p:spPr>
          <a:xfrm>
            <a:off x="389283" y="3842698"/>
            <a:ext cx="4133849" cy="2124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altLang="ko-KR" b="1" kern="0" spc="-35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사진</a:t>
            </a:r>
            <a:r>
              <a:rPr lang="en-US" altLang="ko-KR" kern="0" spc="-35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: </a:t>
            </a:r>
            <a:r>
              <a:rPr lang="en-US" altLang="ko-KR" kern="0" spc="-35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매장</a:t>
            </a:r>
            <a:r>
              <a:rPr lang="en-US" altLang="ko-KR" kern="0" spc="-35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altLang="ko-KR" kern="0" spc="-35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외관</a:t>
            </a:r>
            <a:r>
              <a:rPr lang="en-US" altLang="ko-KR" kern="0" spc="-35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및 </a:t>
            </a:r>
            <a:r>
              <a:rPr lang="en-US" altLang="ko-KR" kern="0" spc="-35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내부</a:t>
            </a:r>
            <a:r>
              <a:rPr lang="en-US" altLang="ko-KR" kern="0" spc="-35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altLang="ko-KR" kern="0" spc="-35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사진</a:t>
            </a:r>
            <a:r>
              <a:rPr lang="en-US" altLang="ko-KR" kern="0" spc="-35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10장 </a:t>
            </a:r>
            <a:r>
              <a:rPr lang="en-US" altLang="ko-KR" kern="0" spc="-35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이상</a:t>
            </a:r>
            <a:endParaRPr lang="en-US" altLang="ko-KR" kern="0" spc="-35" dirty="0">
              <a:solidFill>
                <a:srgbClr val="000000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b="1" kern="0" spc="-24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정보</a:t>
            </a:r>
            <a:r>
              <a:rPr lang="en-US" altLang="ko-KR" kern="0" spc="-24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: </a:t>
            </a:r>
            <a:r>
              <a:rPr lang="en-US" altLang="ko-KR" kern="0" spc="-24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주소</a:t>
            </a:r>
            <a:r>
              <a:rPr lang="en-US" altLang="ko-KR" kern="0" spc="-24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</a:t>
            </a:r>
            <a:r>
              <a:rPr lang="en-US" altLang="ko-KR" kern="0" spc="-24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번호</a:t>
            </a:r>
            <a:r>
              <a:rPr lang="en-US" altLang="ko-KR" kern="0" spc="-24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</a:t>
            </a:r>
            <a:r>
              <a:rPr lang="en-US" altLang="ko-KR" kern="0" spc="-24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상점명</a:t>
            </a:r>
            <a:r>
              <a:rPr lang="en-US" altLang="ko-KR" kern="0" spc="-24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등</a:t>
            </a:r>
          </a:p>
          <a:p>
            <a:pPr>
              <a:lnSpc>
                <a:spcPct val="150000"/>
              </a:lnSpc>
            </a:pPr>
            <a:r>
              <a:rPr lang="en-US" altLang="ko-KR" b="1" kern="0" spc="-35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문구</a:t>
            </a:r>
            <a:r>
              <a:rPr lang="en-US" altLang="ko-KR" b="1" kern="0" spc="-35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altLang="ko-KR" kern="0" spc="-35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</a:t>
            </a:r>
            <a:r>
              <a:rPr lang="en-US" altLang="ko-KR" kern="0" spc="-35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자유양식으로</a:t>
            </a:r>
            <a:r>
              <a:rPr lang="en-US" altLang="ko-KR" kern="0" spc="-35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altLang="ko-KR" kern="0" spc="-35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홍보</a:t>
            </a:r>
            <a:r>
              <a:rPr lang="en-US" altLang="ko-KR" kern="0" spc="-35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altLang="ko-KR" kern="0" spc="-35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문구</a:t>
            </a:r>
            <a:r>
              <a:rPr lang="en-US" altLang="ko-KR" kern="0" spc="-35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5개 </a:t>
            </a:r>
            <a:r>
              <a:rPr lang="en-US" altLang="ko-KR" kern="0" spc="-35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이상</a:t>
            </a:r>
            <a:endParaRPr lang="en-US" altLang="ko-KR" kern="0" spc="-35" dirty="0">
              <a:solidFill>
                <a:srgbClr val="000000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b="1" kern="0" spc="-43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로고</a:t>
            </a:r>
            <a:r>
              <a:rPr lang="en-US" altLang="ko-KR" b="1" kern="0" spc="-43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altLang="ko-KR" kern="0" spc="-43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PNG or </a:t>
            </a:r>
            <a:r>
              <a:rPr lang="en-US" altLang="ko-KR" kern="0" spc="-43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AI파일</a:t>
            </a:r>
            <a:endParaRPr lang="en-US" altLang="ko-KR" kern="0" spc="-43" dirty="0">
              <a:solidFill>
                <a:srgbClr val="000000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b="1" kern="0" spc="-43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영상</a:t>
            </a:r>
            <a:r>
              <a:rPr lang="en-US" altLang="ko-KR" kern="0" spc="-43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: </a:t>
            </a:r>
            <a:r>
              <a:rPr lang="en-US" altLang="ko-KR" kern="0" spc="-43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매장</a:t>
            </a:r>
            <a:r>
              <a:rPr lang="en-US" altLang="ko-KR" kern="0" spc="-43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altLang="ko-KR" kern="0" spc="-43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외관</a:t>
            </a:r>
            <a:r>
              <a:rPr lang="en-US" altLang="ko-KR" kern="0" spc="-43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및 </a:t>
            </a:r>
            <a:r>
              <a:rPr lang="en-US" altLang="ko-KR" kern="0" spc="-43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내부</a:t>
            </a:r>
            <a:r>
              <a:rPr lang="en-US" altLang="ko-KR" kern="0" spc="-43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altLang="ko-KR" kern="0" spc="-43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영상</a:t>
            </a:r>
            <a:r>
              <a:rPr lang="en-US" altLang="ko-KR" kern="0" spc="-43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1개 </a:t>
            </a:r>
            <a:r>
              <a:rPr lang="en-US" altLang="ko-KR" kern="0" spc="-43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이상</a:t>
            </a:r>
            <a:endParaRPr lang="en-US" altLang="ko-KR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3D117128-7675-5B12-A3CC-EB084CCB6CC2}"/>
              </a:ext>
            </a:extLst>
          </p:cNvPr>
          <p:cNvGrpSpPr/>
          <p:nvPr/>
        </p:nvGrpSpPr>
        <p:grpSpPr>
          <a:xfrm>
            <a:off x="477769" y="1761442"/>
            <a:ext cx="3174748" cy="2075113"/>
            <a:chOff x="100776" y="1800632"/>
            <a:chExt cx="2885565" cy="1886094"/>
          </a:xfrm>
        </p:grpSpPr>
        <p:pic>
          <p:nvPicPr>
            <p:cNvPr id="11" name="Image 7" descr="preencoded.png">
              <a:extLst>
                <a:ext uri="{FF2B5EF4-FFF2-40B4-BE49-F238E27FC236}">
                  <a16:creationId xmlns:a16="http://schemas.microsoft.com/office/drawing/2014/main" id="{5A5C6686-175B-F3BB-82C3-C7AD9332F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0776" y="1800632"/>
              <a:ext cx="2820223" cy="1862073"/>
            </a:xfrm>
            <a:prstGeom prst="rect">
              <a:avLst/>
            </a:prstGeom>
          </p:spPr>
        </p:pic>
        <p:pic>
          <p:nvPicPr>
            <p:cNvPr id="12" name="Image 9" descr="preencoded.png">
              <a:extLst>
                <a:ext uri="{FF2B5EF4-FFF2-40B4-BE49-F238E27FC236}">
                  <a16:creationId xmlns:a16="http://schemas.microsoft.com/office/drawing/2014/main" id="{4884F9FE-6DD4-E8AB-9CC5-FAB8DFD44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l="24681" t="38740" r="24915" b="38481"/>
            <a:stretch/>
          </p:blipFill>
          <p:spPr>
            <a:xfrm>
              <a:off x="1881687" y="3343386"/>
              <a:ext cx="1104654" cy="343340"/>
            </a:xfrm>
            <a:prstGeom prst="rect">
              <a:avLst/>
            </a:prstGeom>
          </p:spPr>
        </p:pic>
        <p:sp>
          <p:nvSpPr>
            <p:cNvPr id="13" name="Text 9">
              <a:extLst>
                <a:ext uri="{FF2B5EF4-FFF2-40B4-BE49-F238E27FC236}">
                  <a16:creationId xmlns:a16="http://schemas.microsoft.com/office/drawing/2014/main" id="{DFA3899B-9624-1535-15EA-058DD1873068}"/>
                </a:ext>
              </a:extLst>
            </p:cNvPr>
            <p:cNvSpPr/>
            <p:nvPr/>
          </p:nvSpPr>
          <p:spPr>
            <a:xfrm>
              <a:off x="809301" y="3105763"/>
              <a:ext cx="2089624" cy="22750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 anchor="ctr"/>
            <a:lstStyle/>
            <a:p>
              <a:r>
                <a:rPr lang="en-US" kern="0" spc="-56" dirty="0" err="1">
                  <a:solidFill>
                    <a:srgbClr val="FFFFFF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사진</a:t>
              </a:r>
              <a:r>
                <a:rPr lang="en-US" kern="0" spc="-56" dirty="0">
                  <a:solidFill>
                    <a:srgbClr val="FFFFFF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및 </a:t>
              </a:r>
              <a:r>
                <a:rPr lang="en-US" kern="0" spc="-56" dirty="0" err="1">
                  <a:solidFill>
                    <a:srgbClr val="FFFFFF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영상</a:t>
              </a:r>
              <a:r>
                <a:rPr lang="en-US" kern="0" spc="-56" dirty="0">
                  <a:solidFill>
                    <a:srgbClr val="FFFFFF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, </a:t>
              </a:r>
              <a:r>
                <a:rPr lang="en-US" kern="0" spc="-56" dirty="0" err="1">
                  <a:solidFill>
                    <a:srgbClr val="FFFFFF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정보</a:t>
              </a:r>
              <a:r>
                <a:rPr lang="en-US" kern="0" spc="-56" dirty="0">
                  <a:solidFill>
                    <a:srgbClr val="FFFFFF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kern="0" spc="-56" dirty="0" err="1">
                  <a:solidFill>
                    <a:srgbClr val="FFFFFF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전달</a:t>
              </a:r>
              <a:endParaRPr lang="en-US" dirty="0"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</p:grpSp>
      <p:sp>
        <p:nvSpPr>
          <p:cNvPr id="27" name="Text 17">
            <a:extLst>
              <a:ext uri="{FF2B5EF4-FFF2-40B4-BE49-F238E27FC236}">
                <a16:creationId xmlns:a16="http://schemas.microsoft.com/office/drawing/2014/main" id="{2F4357C7-AC0B-09A8-2133-5B60000ED37C}"/>
              </a:ext>
            </a:extLst>
          </p:cNvPr>
          <p:cNvSpPr/>
          <p:nvPr/>
        </p:nvSpPr>
        <p:spPr>
          <a:xfrm>
            <a:off x="1956157" y="8228704"/>
            <a:ext cx="1637510" cy="19525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/>
          <a:lstStyle/>
          <a:p>
            <a:pPr algn="r"/>
            <a:r>
              <a:rPr lang="en-US" altLang="ko-KR" kern="0" spc="-56" dirty="0"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</a:t>
            </a:r>
            <a:r>
              <a:rPr lang="ko-KR" altLang="en-US" kern="0" spc="-56" dirty="0">
                <a:solidFill>
                  <a:srgbClr val="FFFFFF"/>
                </a:solidFill>
                <a:latin typeface="Noto Sans" panose="020B0502040504020204" pitchFamily="34" charset="0"/>
                <a:ea typeface="Pretendard-Bold" pitchFamily="34" charset="-122"/>
                <a:cs typeface="Noto Sans" panose="020B0502040504020204" pitchFamily="34" charset="0"/>
              </a:rPr>
              <a:t>차 피드백</a:t>
            </a:r>
            <a:endParaRPr lang="en-US" dirty="0">
              <a:latin typeface="Noto Sans" panose="020B0502040504020204" pitchFamily="34" charset="0"/>
              <a:ea typeface="Noto Sans" panose="020B05020405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C2F6EEB-4D01-8745-7D9C-4CA8F6CF8B8E}"/>
              </a:ext>
            </a:extLst>
          </p:cNvPr>
          <p:cNvSpPr txBox="1"/>
          <p:nvPr/>
        </p:nvSpPr>
        <p:spPr>
          <a:xfrm>
            <a:off x="5174479" y="3863813"/>
            <a:ext cx="438275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kern="0" spc="-35" dirty="0">
                <a:solidFill>
                  <a:srgbClr val="000000"/>
                </a:solidFill>
                <a:latin typeface="Noto Sans" panose="020B0502040504020204" pitchFamily="34" charset="0"/>
                <a:ea typeface="Pretendard-Light" pitchFamily="34" charset="-122"/>
                <a:cs typeface="Noto Sans" panose="020B0502040504020204" pitchFamily="34" charset="0"/>
              </a:rPr>
              <a:t>영상은 전달 주시는 정보를 바탕을 기본으로 템플릿에 맞게 변형 또는  수정되어 작업될 수 있습니다</a:t>
            </a:r>
            <a:r>
              <a:rPr lang="en-US" altLang="ko-KR" kern="0" spc="-35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D25845-DB3E-3508-499B-FF449206C682}"/>
              </a:ext>
            </a:extLst>
          </p:cNvPr>
          <p:cNvSpPr txBox="1"/>
          <p:nvPr/>
        </p:nvSpPr>
        <p:spPr>
          <a:xfrm>
            <a:off x="477770" y="8791676"/>
            <a:ext cx="392145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kern="0" spc="-35" dirty="0">
                <a:solidFill>
                  <a:srgbClr val="000000"/>
                </a:solidFill>
                <a:latin typeface="Noto Sans" panose="020B0502040504020204" pitchFamily="34" charset="0"/>
                <a:ea typeface="Pretendard-Light" pitchFamily="34" charset="-122"/>
                <a:cs typeface="Noto Sans" panose="020B0502040504020204" pitchFamily="34" charset="0"/>
              </a:rPr>
              <a:t>정확하고 구체적인 피드백을 </a:t>
            </a:r>
            <a:r>
              <a:rPr lang="ko-KR" altLang="en-US" kern="0" spc="-35" dirty="0" err="1">
                <a:solidFill>
                  <a:srgbClr val="000000"/>
                </a:solidFill>
                <a:latin typeface="Noto Sans" panose="020B0502040504020204" pitchFamily="34" charset="0"/>
                <a:ea typeface="Pretendard-Light" pitchFamily="34" charset="-122"/>
                <a:cs typeface="Noto Sans" panose="020B0502040504020204" pitchFamily="34" charset="0"/>
              </a:rPr>
              <a:t>주실수록</a:t>
            </a:r>
            <a:r>
              <a:rPr lang="ko-KR" altLang="en-US" kern="0" spc="-35" dirty="0">
                <a:solidFill>
                  <a:srgbClr val="000000"/>
                </a:solidFill>
                <a:latin typeface="Noto Sans" panose="020B0502040504020204" pitchFamily="34" charset="0"/>
                <a:ea typeface="Pretendard-Light" pitchFamily="34" charset="-122"/>
                <a:cs typeface="Noto Sans" panose="020B0502040504020204" pitchFamily="34" charset="0"/>
              </a:rPr>
              <a:t> 원하시는 결과물에 더 가까워집니다</a:t>
            </a:r>
            <a:r>
              <a:rPr lang="en-US" altLang="ko-KR" kern="0" spc="-35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85C095-7E6A-2E76-CE0C-B2C988A05269}"/>
              </a:ext>
            </a:extLst>
          </p:cNvPr>
          <p:cNvSpPr txBox="1"/>
          <p:nvPr/>
        </p:nvSpPr>
        <p:spPr>
          <a:xfrm>
            <a:off x="5248034" y="8874431"/>
            <a:ext cx="3862047" cy="462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kern="0" spc="-35" dirty="0">
                <a:solidFill>
                  <a:srgbClr val="000000"/>
                </a:solidFill>
                <a:latin typeface="Noto Sans" panose="020B0502040504020204" pitchFamily="34" charset="0"/>
                <a:ea typeface="Pretendard-Light" pitchFamily="34" charset="-122"/>
                <a:cs typeface="Noto Sans" panose="020B0502040504020204" pitchFamily="34" charset="0"/>
              </a:rPr>
              <a:t>이제 </a:t>
            </a:r>
            <a:r>
              <a:rPr lang="en-US" altLang="ko-KR" kern="0" spc="-35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TV</a:t>
            </a:r>
            <a:r>
              <a:rPr lang="ko-KR" altLang="en-US" kern="0" spc="-35" dirty="0">
                <a:solidFill>
                  <a:srgbClr val="000000"/>
                </a:solidFill>
                <a:latin typeface="Noto Sans" panose="020B0502040504020204" pitchFamily="34" charset="0"/>
                <a:ea typeface="Pretendard-Light" pitchFamily="34" charset="-122"/>
                <a:cs typeface="Noto Sans" panose="020B0502040504020204" pitchFamily="34" charset="0"/>
              </a:rPr>
              <a:t>광고를 집행해볼까요</a:t>
            </a:r>
            <a:r>
              <a:rPr lang="en-US" altLang="ko-KR" kern="0" spc="-35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?</a:t>
            </a:r>
          </a:p>
        </p:txBody>
      </p:sp>
      <p:sp>
        <p:nvSpPr>
          <p:cNvPr id="35" name="Text 2">
            <a:extLst>
              <a:ext uri="{FF2B5EF4-FFF2-40B4-BE49-F238E27FC236}">
                <a16:creationId xmlns:a16="http://schemas.microsoft.com/office/drawing/2014/main" id="{E94DF4F0-DB1B-8871-FDBC-02A407B2A10E}"/>
              </a:ext>
            </a:extLst>
          </p:cNvPr>
          <p:cNvSpPr/>
          <p:nvPr/>
        </p:nvSpPr>
        <p:spPr>
          <a:xfrm>
            <a:off x="1257300" y="306683"/>
            <a:ext cx="6348508" cy="119957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ko-KR" altLang="en-US" sz="5760" spc="-150" dirty="0">
                <a:solidFill>
                  <a:schemeClr val="bg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자료 제출 가이드</a:t>
            </a:r>
            <a:endParaRPr lang="en-US" sz="5760" spc="-150" dirty="0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3.1.32"/>
  <p:tag name="AS_OS" val="Microsoft Windows NT 10.0.26100.0"/>
  <p:tag name="AS_RELEASE_DATE" val="2023.12.14"/>
  <p:tag name="AS_TITLE" val="Aspose.Slides for .NET Standard 2.0"/>
  <p:tag name="AS_VERSION" val="23.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285</Words>
  <Application>Microsoft Office PowerPoint</Application>
  <PresentationFormat>사용자 지정</PresentationFormat>
  <Paragraphs>49</Paragraphs>
  <Slides>3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</vt:i4>
      </vt:variant>
    </vt:vector>
  </HeadingPairs>
  <TitlesOfParts>
    <vt:vector size="7" baseType="lpstr">
      <vt:lpstr>Arial</vt:lpstr>
      <vt:lpstr>Noto Sans</vt:lpstr>
      <vt:lpstr>Noto Sans CJK KR Bold</vt:lpstr>
      <vt:lpstr>Office Theme</vt:lpstr>
      <vt:lpstr>PowerPoint 프레젠테이션</vt:lpstr>
      <vt:lpstr>PowerPoint 프레젠테이션</vt:lpstr>
      <vt:lpstr>PowerPoint 프레젠테이션</vt:lpstr>
    </vt:vector>
  </TitlesOfParts>
  <Company>mangoboard.net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애드버디 무료 영상 제작 신청서</dc:title>
  <dc:subject>Presentation</dc:subject>
  <dc:creator>mangoboard.net_46196995</dc:creator>
  <cp:lastModifiedBy>m12073</cp:lastModifiedBy>
  <cp:revision>9</cp:revision>
  <dcterms:created xsi:type="dcterms:W3CDTF">2025-02-11T00:54:06Z</dcterms:created>
  <dcterms:modified xsi:type="dcterms:W3CDTF">2025-03-06T03:14:28Z</dcterms:modified>
</cp:coreProperties>
</file>